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4"/>
  </p:notesMasterIdLst>
  <p:sldIdLst>
    <p:sldId id="2103812112" r:id="rId2"/>
    <p:sldId id="2103812111" r:id="rId3"/>
    <p:sldId id="2103812181" r:id="rId4"/>
    <p:sldId id="2103812107" r:id="rId5"/>
    <p:sldId id="415" r:id="rId6"/>
    <p:sldId id="390" r:id="rId7"/>
    <p:sldId id="275" r:id="rId8"/>
    <p:sldId id="272" r:id="rId9"/>
    <p:sldId id="2103812110" r:id="rId10"/>
    <p:sldId id="2103812113" r:id="rId11"/>
    <p:sldId id="334" r:id="rId12"/>
    <p:sldId id="335" r:id="rId13"/>
    <p:sldId id="336" r:id="rId14"/>
    <p:sldId id="337" r:id="rId15"/>
    <p:sldId id="338" r:id="rId16"/>
    <p:sldId id="339" r:id="rId17"/>
    <p:sldId id="340" r:id="rId18"/>
    <p:sldId id="341" r:id="rId19"/>
    <p:sldId id="342" r:id="rId20"/>
    <p:sldId id="343" r:id="rId21"/>
    <p:sldId id="344" r:id="rId22"/>
    <p:sldId id="345" r:id="rId23"/>
    <p:sldId id="257" r:id="rId24"/>
    <p:sldId id="317" r:id="rId25"/>
    <p:sldId id="324" r:id="rId26"/>
    <p:sldId id="327" r:id="rId27"/>
    <p:sldId id="318" r:id="rId28"/>
    <p:sldId id="329" r:id="rId29"/>
    <p:sldId id="332" r:id="rId30"/>
    <p:sldId id="331" r:id="rId31"/>
    <p:sldId id="333" r:id="rId32"/>
    <p:sldId id="330" r:id="rId33"/>
  </p:sldIdLst>
  <p:sldSz cx="12192000" cy="6858000"/>
  <p:notesSz cx="6858000" cy="12192000"/>
  <p:defaultTex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80"/>
    <p:restoredTop sz="94633"/>
  </p:normalViewPr>
  <p:slideViewPr>
    <p:cSldViewPr>
      <p:cViewPr varScale="1">
        <p:scale>
          <a:sx n="66" d="100"/>
          <a:sy n="66" d="100"/>
        </p:scale>
        <p:origin x="212"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6" d="100"/>
        <a:sy n="7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pham\Desktop\Singularity\ContainerPerf.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pham\Desktop\Singularity\ContainerPerf.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kpham\Desktop\Singularity\ContainerPerf.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kpham\Desktop\Singularity\ContainerPerf.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r>
              <a:rPr lang="en-US" sz="1100">
                <a:solidFill>
                  <a:sysClr val="windowText" lastClr="000000"/>
                </a:solidFill>
              </a:rPr>
              <a:t>SLES10-SP3 on SLES15 Host</a:t>
            </a:r>
          </a:p>
        </c:rich>
      </c:tx>
      <c:overlay val="0"/>
      <c:spPr>
        <a:noFill/>
        <a:ln>
          <a:noFill/>
        </a:ln>
        <a:effectLst/>
      </c:spPr>
      <c:txPr>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endParaRPr lang="en-US"/>
        </a:p>
      </c:txPr>
    </c:title>
    <c:autoTitleDeleted val="0"/>
    <c:plotArea>
      <c:layout>
        <c:manualLayout>
          <c:layoutTarget val="inner"/>
          <c:xMode val="edge"/>
          <c:yMode val="edge"/>
          <c:x val="0.10597115849643796"/>
          <c:y val="0.14921776404061515"/>
          <c:w val="0.86788039241361414"/>
          <c:h val="0.55949803149606303"/>
        </c:manualLayout>
      </c:layout>
      <c:barChart>
        <c:barDir val="col"/>
        <c:grouping val="clustered"/>
        <c:varyColors val="0"/>
        <c:ser>
          <c:idx val="0"/>
          <c:order val="0"/>
          <c:tx>
            <c:v>Bare-Metal</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(Sheet2!$F$31,Sheet2!$H$31,Sheet2!$J$31)</c:f>
              <c:strCache>
                <c:ptCount val="3"/>
                <c:pt idx="0">
                  <c:v>VCS </c:v>
                </c:pt>
                <c:pt idx="1">
                  <c:v>Mazama</c:v>
                </c:pt>
                <c:pt idx="2">
                  <c:v>Kernel Build
(bzImage)</c:v>
                </c:pt>
              </c:strCache>
            </c:strRef>
          </c:cat>
          <c:val>
            <c:numRef>
              <c:f>(Sheet2!$G$32,Sheet2!$I$32,Sheet2!$K$32)</c:f>
              <c:numCache>
                <c:formatCode>0.00</c:formatCode>
                <c:ptCount val="3"/>
                <c:pt idx="0">
                  <c:v>1</c:v>
                </c:pt>
                <c:pt idx="1">
                  <c:v>1</c:v>
                </c:pt>
                <c:pt idx="2">
                  <c:v>1</c:v>
                </c:pt>
              </c:numCache>
            </c:numRef>
          </c:val>
          <c:extLst>
            <c:ext xmlns:c16="http://schemas.microsoft.com/office/drawing/2014/chart" uri="{C3380CC4-5D6E-409C-BE32-E72D297353CC}">
              <c16:uniqueId val="{00000000-8070-4A3D-B76D-1F0FD1024C63}"/>
            </c:ext>
          </c:extLst>
        </c:ser>
        <c:ser>
          <c:idx val="1"/>
          <c:order val="1"/>
          <c:tx>
            <c:v>Docker</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(Sheet2!$F$31,Sheet2!$H$31,Sheet2!$J$31)</c:f>
              <c:strCache>
                <c:ptCount val="3"/>
                <c:pt idx="0">
                  <c:v>VCS </c:v>
                </c:pt>
                <c:pt idx="1">
                  <c:v>Mazama</c:v>
                </c:pt>
                <c:pt idx="2">
                  <c:v>Kernel Build
(bzImage)</c:v>
                </c:pt>
              </c:strCache>
            </c:strRef>
          </c:cat>
          <c:val>
            <c:numRef>
              <c:f>(Sheet2!$G$33,Sheet2!$I$33,Sheet2!$K$33)</c:f>
              <c:numCache>
                <c:formatCode>0.00</c:formatCode>
                <c:ptCount val="3"/>
                <c:pt idx="0">
                  <c:v>1.0579298530339916</c:v>
                </c:pt>
                <c:pt idx="1">
                  <c:v>0.99477096621158601</c:v>
                </c:pt>
                <c:pt idx="2">
                  <c:v>1.3088461538461535</c:v>
                </c:pt>
              </c:numCache>
            </c:numRef>
          </c:val>
          <c:extLst>
            <c:ext xmlns:c16="http://schemas.microsoft.com/office/drawing/2014/chart" uri="{C3380CC4-5D6E-409C-BE32-E72D297353CC}">
              <c16:uniqueId val="{00000001-8070-4A3D-B76D-1F0FD1024C63}"/>
            </c:ext>
          </c:extLst>
        </c:ser>
        <c:ser>
          <c:idx val="2"/>
          <c:order val="2"/>
          <c:tx>
            <c:v>Singularity</c:v>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(Sheet2!$F$31,Sheet2!$H$31,Sheet2!$J$31)</c:f>
              <c:strCache>
                <c:ptCount val="3"/>
                <c:pt idx="0">
                  <c:v>VCS </c:v>
                </c:pt>
                <c:pt idx="1">
                  <c:v>Mazama</c:v>
                </c:pt>
                <c:pt idx="2">
                  <c:v>Kernel Build
(bzImage)</c:v>
                </c:pt>
              </c:strCache>
            </c:strRef>
          </c:cat>
          <c:val>
            <c:numRef>
              <c:f>(Sheet2!$G$34,Sheet2!$I$34,Sheet2!$K$34)</c:f>
              <c:numCache>
                <c:formatCode>0.00</c:formatCode>
                <c:ptCount val="3"/>
                <c:pt idx="0">
                  <c:v>1.0685761121988981</c:v>
                </c:pt>
                <c:pt idx="1">
                  <c:v>0.99679562796888577</c:v>
                </c:pt>
                <c:pt idx="2">
                  <c:v>1.64</c:v>
                </c:pt>
              </c:numCache>
            </c:numRef>
          </c:val>
          <c:extLst>
            <c:ext xmlns:c16="http://schemas.microsoft.com/office/drawing/2014/chart" uri="{C3380CC4-5D6E-409C-BE32-E72D297353CC}">
              <c16:uniqueId val="{00000002-8070-4A3D-B76D-1F0FD1024C63}"/>
            </c:ext>
          </c:extLst>
        </c:ser>
        <c:dLbls>
          <c:showLegendKey val="0"/>
          <c:showVal val="0"/>
          <c:showCatName val="0"/>
          <c:showSerName val="0"/>
          <c:showPercent val="0"/>
          <c:showBubbleSize val="0"/>
        </c:dLbls>
        <c:gapWidth val="219"/>
        <c:overlap val="-27"/>
        <c:axId val="629921472"/>
        <c:axId val="629916376"/>
      </c:barChart>
      <c:catAx>
        <c:axId val="629921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crossAx val="629916376"/>
        <c:crosses val="autoZero"/>
        <c:auto val="1"/>
        <c:lblAlgn val="ctr"/>
        <c:lblOffset val="100"/>
        <c:noMultiLvlLbl val="0"/>
      </c:catAx>
      <c:valAx>
        <c:axId val="62991637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crossAx val="62992147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legendEntry>
      <c:legendEntry>
        <c:idx val="1"/>
        <c:txPr>
          <a:bodyPr rot="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legendEntry>
      <c:legendEntry>
        <c:idx val="2"/>
        <c:txPr>
          <a:bodyPr rot="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legendEntry>
      <c:layout>
        <c:manualLayout>
          <c:xMode val="edge"/>
          <c:yMode val="edge"/>
          <c:x val="0.19343315742953823"/>
          <c:y val="0.88474937024418188"/>
          <c:w val="0.61313333647135937"/>
          <c:h val="0.11525062975581814"/>
        </c:manualLayout>
      </c:layout>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r>
              <a:rPr lang="en-US" sz="1100">
                <a:solidFill>
                  <a:sysClr val="windowText" lastClr="000000"/>
                </a:solidFill>
              </a:rPr>
              <a:t>SLES12-SP2 on SLES15 Host</a:t>
            </a:r>
          </a:p>
        </c:rich>
      </c:tx>
      <c:overlay val="0"/>
      <c:spPr>
        <a:noFill/>
        <a:ln>
          <a:noFill/>
        </a:ln>
        <a:effectLst/>
      </c:spPr>
      <c:txPr>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tx>
            <c:v>Bare-Metal</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(Sheet2!$F$31,Sheet2!$H$31,Sheet2!$J$31)</c:f>
              <c:strCache>
                <c:ptCount val="3"/>
                <c:pt idx="0">
                  <c:v>VCS </c:v>
                </c:pt>
                <c:pt idx="1">
                  <c:v>Mazama</c:v>
                </c:pt>
                <c:pt idx="2">
                  <c:v>Kernel Build
(bzImage)</c:v>
                </c:pt>
              </c:strCache>
            </c:strRef>
          </c:cat>
          <c:val>
            <c:numRef>
              <c:f>(Sheet2!$G$38,Sheet2!$I$38,Sheet2!$K$38)</c:f>
              <c:numCache>
                <c:formatCode>0.00</c:formatCode>
                <c:ptCount val="3"/>
                <c:pt idx="0">
                  <c:v>1</c:v>
                </c:pt>
                <c:pt idx="1">
                  <c:v>1</c:v>
                </c:pt>
                <c:pt idx="2">
                  <c:v>1</c:v>
                </c:pt>
              </c:numCache>
            </c:numRef>
          </c:val>
          <c:extLst>
            <c:ext xmlns:c16="http://schemas.microsoft.com/office/drawing/2014/chart" uri="{C3380CC4-5D6E-409C-BE32-E72D297353CC}">
              <c16:uniqueId val="{00000000-DB68-4BFA-A4A0-06579BF221C2}"/>
            </c:ext>
          </c:extLst>
        </c:ser>
        <c:ser>
          <c:idx val="1"/>
          <c:order val="1"/>
          <c:tx>
            <c:v>Docker</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(Sheet2!$F$31,Sheet2!$H$31,Sheet2!$J$31)</c:f>
              <c:strCache>
                <c:ptCount val="3"/>
                <c:pt idx="0">
                  <c:v>VCS </c:v>
                </c:pt>
                <c:pt idx="1">
                  <c:v>Mazama</c:v>
                </c:pt>
                <c:pt idx="2">
                  <c:v>Kernel Build
(bzImage)</c:v>
                </c:pt>
              </c:strCache>
            </c:strRef>
          </c:cat>
          <c:val>
            <c:numRef>
              <c:f>(Sheet2!$G$39,Sheet2!$I$39,Sheet2!$K$39)</c:f>
              <c:numCache>
                <c:formatCode>0.00</c:formatCode>
                <c:ptCount val="3"/>
                <c:pt idx="0">
                  <c:v>0.98763418942791126</c:v>
                </c:pt>
                <c:pt idx="1">
                  <c:v>0.98677930827704174</c:v>
                </c:pt>
                <c:pt idx="2">
                  <c:v>1.0153212867250585</c:v>
                </c:pt>
              </c:numCache>
            </c:numRef>
          </c:val>
          <c:extLst>
            <c:ext xmlns:c16="http://schemas.microsoft.com/office/drawing/2014/chart" uri="{C3380CC4-5D6E-409C-BE32-E72D297353CC}">
              <c16:uniqueId val="{00000001-DB68-4BFA-A4A0-06579BF221C2}"/>
            </c:ext>
          </c:extLst>
        </c:ser>
        <c:ser>
          <c:idx val="2"/>
          <c:order val="2"/>
          <c:tx>
            <c:v>Singularity</c:v>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(Sheet2!$F$31,Sheet2!$H$31,Sheet2!$J$31)</c:f>
              <c:strCache>
                <c:ptCount val="3"/>
                <c:pt idx="0">
                  <c:v>VCS </c:v>
                </c:pt>
                <c:pt idx="1">
                  <c:v>Mazama</c:v>
                </c:pt>
                <c:pt idx="2">
                  <c:v>Kernel Build
(bzImage)</c:v>
                </c:pt>
              </c:strCache>
            </c:strRef>
          </c:cat>
          <c:val>
            <c:numRef>
              <c:f>(Sheet2!$G$40,Sheet2!$I$40,Sheet2!$K$40)</c:f>
              <c:numCache>
                <c:formatCode>0.00</c:formatCode>
                <c:ptCount val="3"/>
                <c:pt idx="0">
                  <c:v>0.99190246565371665</c:v>
                </c:pt>
                <c:pt idx="1">
                  <c:v>0.98804444570023875</c:v>
                </c:pt>
                <c:pt idx="2">
                  <c:v>1.2534073659174114</c:v>
                </c:pt>
              </c:numCache>
            </c:numRef>
          </c:val>
          <c:extLst>
            <c:ext xmlns:c16="http://schemas.microsoft.com/office/drawing/2014/chart" uri="{C3380CC4-5D6E-409C-BE32-E72D297353CC}">
              <c16:uniqueId val="{00000002-DB68-4BFA-A4A0-06579BF221C2}"/>
            </c:ext>
          </c:extLst>
        </c:ser>
        <c:dLbls>
          <c:showLegendKey val="0"/>
          <c:showVal val="0"/>
          <c:showCatName val="0"/>
          <c:showSerName val="0"/>
          <c:showPercent val="0"/>
          <c:showBubbleSize val="0"/>
        </c:dLbls>
        <c:gapWidth val="219"/>
        <c:overlap val="-27"/>
        <c:axId val="629921864"/>
        <c:axId val="629922256"/>
      </c:barChart>
      <c:catAx>
        <c:axId val="629921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crossAx val="629922256"/>
        <c:crosses val="autoZero"/>
        <c:auto val="1"/>
        <c:lblAlgn val="ctr"/>
        <c:lblOffset val="100"/>
        <c:noMultiLvlLbl val="0"/>
      </c:catAx>
      <c:valAx>
        <c:axId val="62992225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crossAx val="629921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r>
              <a:rPr lang="en-US" sz="1050" dirty="0">
                <a:solidFill>
                  <a:sysClr val="windowText" lastClr="000000"/>
                </a:solidFill>
              </a:rPr>
              <a:t>SLES12-SP2</a:t>
            </a:r>
            <a:r>
              <a:rPr lang="en-US" sz="1100" dirty="0">
                <a:solidFill>
                  <a:sysClr val="windowText" lastClr="000000"/>
                </a:solidFill>
              </a:rPr>
              <a:t> on SLES12-SP2 Host</a:t>
            </a:r>
          </a:p>
        </c:rich>
      </c:tx>
      <c:overlay val="0"/>
      <c:spPr>
        <a:noFill/>
        <a:ln>
          <a:noFill/>
        </a:ln>
        <a:effectLst/>
      </c:spPr>
      <c:txPr>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tx>
            <c:v>Bare-Metal</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(Sheet2!$F$31,Sheet2!$H$31,Sheet2!$J$31)</c:f>
              <c:strCache>
                <c:ptCount val="3"/>
                <c:pt idx="0">
                  <c:v>VCS </c:v>
                </c:pt>
                <c:pt idx="1">
                  <c:v>Mazama</c:v>
                </c:pt>
                <c:pt idx="2">
                  <c:v>Kernel Build
(bzImage)</c:v>
                </c:pt>
              </c:strCache>
            </c:strRef>
          </c:cat>
          <c:val>
            <c:numRef>
              <c:f>(Sheet2!$G$35,Sheet2!$I$35,Sheet2!$K$35)</c:f>
              <c:numCache>
                <c:formatCode>0.00</c:formatCode>
                <c:ptCount val="3"/>
                <c:pt idx="0">
                  <c:v>1</c:v>
                </c:pt>
                <c:pt idx="1">
                  <c:v>1</c:v>
                </c:pt>
                <c:pt idx="2">
                  <c:v>1</c:v>
                </c:pt>
              </c:numCache>
            </c:numRef>
          </c:val>
          <c:extLst>
            <c:ext xmlns:c16="http://schemas.microsoft.com/office/drawing/2014/chart" uri="{C3380CC4-5D6E-409C-BE32-E72D297353CC}">
              <c16:uniqueId val="{00000000-EDB9-4E65-8881-B75AA2B9D983}"/>
            </c:ext>
          </c:extLst>
        </c:ser>
        <c:ser>
          <c:idx val="1"/>
          <c:order val="1"/>
          <c:tx>
            <c:v>Docker</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(Sheet2!$F$31,Sheet2!$H$31,Sheet2!$J$31)</c:f>
              <c:strCache>
                <c:ptCount val="3"/>
                <c:pt idx="0">
                  <c:v>VCS </c:v>
                </c:pt>
                <c:pt idx="1">
                  <c:v>Mazama</c:v>
                </c:pt>
                <c:pt idx="2">
                  <c:v>Kernel Build
(bzImage)</c:v>
                </c:pt>
              </c:strCache>
            </c:strRef>
          </c:cat>
          <c:val>
            <c:numRef>
              <c:f>(Sheet2!$G$36,Sheet2!$I$36,Sheet2!$K$36)</c:f>
              <c:numCache>
                <c:formatCode>0.00</c:formatCode>
                <c:ptCount val="3"/>
                <c:pt idx="0">
                  <c:v>0.9993583279860665</c:v>
                </c:pt>
                <c:pt idx="1">
                  <c:v>0.99474795892242496</c:v>
                </c:pt>
                <c:pt idx="2">
                  <c:v>0.96745614035087713</c:v>
                </c:pt>
              </c:numCache>
            </c:numRef>
          </c:val>
          <c:extLst>
            <c:ext xmlns:c16="http://schemas.microsoft.com/office/drawing/2014/chart" uri="{C3380CC4-5D6E-409C-BE32-E72D297353CC}">
              <c16:uniqueId val="{00000001-EDB9-4E65-8881-B75AA2B9D983}"/>
            </c:ext>
          </c:extLst>
        </c:ser>
        <c:ser>
          <c:idx val="2"/>
          <c:order val="2"/>
          <c:tx>
            <c:v>Singularity</c:v>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(Sheet2!$F$31,Sheet2!$H$31,Sheet2!$J$31)</c:f>
              <c:strCache>
                <c:ptCount val="3"/>
                <c:pt idx="0">
                  <c:v>VCS </c:v>
                </c:pt>
                <c:pt idx="1">
                  <c:v>Mazama</c:v>
                </c:pt>
                <c:pt idx="2">
                  <c:v>Kernel Build
(bzImage)</c:v>
                </c:pt>
              </c:strCache>
            </c:strRef>
          </c:cat>
          <c:val>
            <c:numRef>
              <c:f>(Sheet2!$G$37,Sheet2!$I$37,Sheet2!$K$37)</c:f>
              <c:numCache>
                <c:formatCode>0.00</c:formatCode>
                <c:ptCount val="3"/>
                <c:pt idx="0">
                  <c:v>0.99885473452746343</c:v>
                </c:pt>
                <c:pt idx="1">
                  <c:v>0.99990706751545</c:v>
                </c:pt>
                <c:pt idx="2">
                  <c:v>0.96778965182236998</c:v>
                </c:pt>
              </c:numCache>
            </c:numRef>
          </c:val>
          <c:extLst>
            <c:ext xmlns:c16="http://schemas.microsoft.com/office/drawing/2014/chart" uri="{C3380CC4-5D6E-409C-BE32-E72D297353CC}">
              <c16:uniqueId val="{00000002-EDB9-4E65-8881-B75AA2B9D983}"/>
            </c:ext>
          </c:extLst>
        </c:ser>
        <c:dLbls>
          <c:showLegendKey val="0"/>
          <c:showVal val="0"/>
          <c:showCatName val="0"/>
          <c:showSerName val="0"/>
          <c:showPercent val="0"/>
          <c:showBubbleSize val="0"/>
        </c:dLbls>
        <c:gapWidth val="219"/>
        <c:overlap val="-27"/>
        <c:axId val="629917160"/>
        <c:axId val="629923040"/>
      </c:barChart>
      <c:catAx>
        <c:axId val="629917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crossAx val="629923040"/>
        <c:crosses val="autoZero"/>
        <c:auto val="1"/>
        <c:lblAlgn val="ctr"/>
        <c:lblOffset val="100"/>
        <c:noMultiLvlLbl val="0"/>
      </c:catAx>
      <c:valAx>
        <c:axId val="629923040"/>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crossAx val="629917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r>
              <a:rPr lang="en-US" sz="1100" dirty="0">
                <a:solidFill>
                  <a:sysClr val="windowText" lastClr="000000"/>
                </a:solidFill>
              </a:rPr>
              <a:t>Memory Usage – VCS </a:t>
            </a:r>
            <a:r>
              <a:rPr lang="en-US" sz="1100" dirty="0" err="1">
                <a:solidFill>
                  <a:sysClr val="windowText" lastClr="000000"/>
                </a:solidFill>
              </a:rPr>
              <a:t>fsqrt</a:t>
            </a:r>
            <a:endParaRPr lang="en-US" sz="1100" dirty="0">
              <a:solidFill>
                <a:sysClr val="windowText" lastClr="000000"/>
              </a:solidFill>
            </a:endParaRPr>
          </a:p>
        </c:rich>
      </c:tx>
      <c:overlay val="0"/>
      <c:spPr>
        <a:noFill/>
        <a:ln>
          <a:noFill/>
        </a:ln>
        <a:effectLst/>
      </c:spPr>
      <c:txPr>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endParaRPr lang="en-US"/>
        </a:p>
      </c:txPr>
    </c:title>
    <c:autoTitleDeleted val="0"/>
    <c:plotArea>
      <c:layout>
        <c:manualLayout>
          <c:layoutTarget val="inner"/>
          <c:xMode val="edge"/>
          <c:yMode val="edge"/>
          <c:x val="0.11340228017969907"/>
          <c:y val="0.13559783109334267"/>
          <c:w val="0.8705737309424586"/>
          <c:h val="0.53830954971462808"/>
        </c:manualLayout>
      </c:layout>
      <c:barChart>
        <c:barDir val="col"/>
        <c:grouping val="clustered"/>
        <c:varyColors val="0"/>
        <c:ser>
          <c:idx val="0"/>
          <c:order val="0"/>
          <c:tx>
            <c:v>Bare-Metal</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Sheet2!$D$123:$F$126</c:f>
              <c:multiLvlStrCache>
                <c:ptCount val="3"/>
                <c:lvl>
                  <c:pt idx="0">
                    <c:v>min </c:v>
                  </c:pt>
                  <c:pt idx="1">
                    <c:v>average </c:v>
                  </c:pt>
                  <c:pt idx="2">
                    <c:v>max </c:v>
                  </c:pt>
                </c:lvl>
                <c:lvl>
                  <c:pt idx="0">
                    <c:v>5565 MB</c:v>
                  </c:pt>
                  <c:pt idx="1">
                    <c:v>17186 MB</c:v>
                  </c:pt>
                  <c:pt idx="2">
                    <c:v>21987 MB</c:v>
                  </c:pt>
                </c:lvl>
                <c:lvl>
                  <c:pt idx="0">
                    <c:v>8524 MB</c:v>
                  </c:pt>
                  <c:pt idx="1">
                    <c:v>20319 MB</c:v>
                  </c:pt>
                  <c:pt idx="2">
                    <c:v>25281 MB</c:v>
                  </c:pt>
                </c:lvl>
                <c:lvl>
                  <c:pt idx="0">
                    <c:v>7973 MB</c:v>
                  </c:pt>
                  <c:pt idx="1">
                    <c:v>19827 MB</c:v>
                  </c:pt>
                  <c:pt idx="2">
                    <c:v>23763 MB</c:v>
                  </c:pt>
                </c:lvl>
              </c:multiLvlStrCache>
            </c:multiLvlStrRef>
          </c:cat>
          <c:val>
            <c:numRef>
              <c:f>Sheet2!$H$118:$J$118</c:f>
              <c:numCache>
                <c:formatCode>0.00</c:formatCode>
                <c:ptCount val="3"/>
                <c:pt idx="0">
                  <c:v>1</c:v>
                </c:pt>
                <c:pt idx="1">
                  <c:v>1</c:v>
                </c:pt>
                <c:pt idx="2">
                  <c:v>1</c:v>
                </c:pt>
              </c:numCache>
            </c:numRef>
          </c:val>
          <c:extLst>
            <c:ext xmlns:c16="http://schemas.microsoft.com/office/drawing/2014/chart" uri="{C3380CC4-5D6E-409C-BE32-E72D297353CC}">
              <c16:uniqueId val="{00000000-08BA-41FD-B35E-2D3A29643ADA}"/>
            </c:ext>
          </c:extLst>
        </c:ser>
        <c:ser>
          <c:idx val="1"/>
          <c:order val="1"/>
          <c:tx>
            <c:v>Docker</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Sheet2!$D$123:$F$126</c:f>
              <c:multiLvlStrCache>
                <c:ptCount val="3"/>
                <c:lvl>
                  <c:pt idx="0">
                    <c:v>min </c:v>
                  </c:pt>
                  <c:pt idx="1">
                    <c:v>average </c:v>
                  </c:pt>
                  <c:pt idx="2">
                    <c:v>max </c:v>
                  </c:pt>
                </c:lvl>
                <c:lvl>
                  <c:pt idx="0">
                    <c:v>5565 MB</c:v>
                  </c:pt>
                  <c:pt idx="1">
                    <c:v>17186 MB</c:v>
                  </c:pt>
                  <c:pt idx="2">
                    <c:v>21987 MB</c:v>
                  </c:pt>
                </c:lvl>
                <c:lvl>
                  <c:pt idx="0">
                    <c:v>8524 MB</c:v>
                  </c:pt>
                  <c:pt idx="1">
                    <c:v>20319 MB</c:v>
                  </c:pt>
                  <c:pt idx="2">
                    <c:v>25281 MB</c:v>
                  </c:pt>
                </c:lvl>
                <c:lvl>
                  <c:pt idx="0">
                    <c:v>7973 MB</c:v>
                  </c:pt>
                  <c:pt idx="1">
                    <c:v>19827 MB</c:v>
                  </c:pt>
                  <c:pt idx="2">
                    <c:v>23763 MB</c:v>
                  </c:pt>
                </c:lvl>
              </c:multiLvlStrCache>
            </c:multiLvlStrRef>
          </c:cat>
          <c:val>
            <c:numRef>
              <c:f>Sheet2!$H$119:$J$119</c:f>
              <c:numCache>
                <c:formatCode>0.00</c:formatCode>
                <c:ptCount val="3"/>
                <c:pt idx="0">
                  <c:v>1.531561148984953</c:v>
                </c:pt>
                <c:pt idx="1">
                  <c:v>1.1823056701174892</c:v>
                </c:pt>
                <c:pt idx="2">
                  <c:v>1.1501013298162233</c:v>
                </c:pt>
              </c:numCache>
            </c:numRef>
          </c:val>
          <c:extLst>
            <c:ext xmlns:c16="http://schemas.microsoft.com/office/drawing/2014/chart" uri="{C3380CC4-5D6E-409C-BE32-E72D297353CC}">
              <c16:uniqueId val="{00000001-08BA-41FD-B35E-2D3A29643ADA}"/>
            </c:ext>
          </c:extLst>
        </c:ser>
        <c:ser>
          <c:idx val="2"/>
          <c:order val="2"/>
          <c:tx>
            <c:v>Singularity</c:v>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Sheet2!$D$123:$F$126</c:f>
              <c:multiLvlStrCache>
                <c:ptCount val="3"/>
                <c:lvl>
                  <c:pt idx="0">
                    <c:v>min </c:v>
                  </c:pt>
                  <c:pt idx="1">
                    <c:v>average </c:v>
                  </c:pt>
                  <c:pt idx="2">
                    <c:v>max </c:v>
                  </c:pt>
                </c:lvl>
                <c:lvl>
                  <c:pt idx="0">
                    <c:v>5565 MB</c:v>
                  </c:pt>
                  <c:pt idx="1">
                    <c:v>17186 MB</c:v>
                  </c:pt>
                  <c:pt idx="2">
                    <c:v>21987 MB</c:v>
                  </c:pt>
                </c:lvl>
                <c:lvl>
                  <c:pt idx="0">
                    <c:v>8524 MB</c:v>
                  </c:pt>
                  <c:pt idx="1">
                    <c:v>20319 MB</c:v>
                  </c:pt>
                  <c:pt idx="2">
                    <c:v>25281 MB</c:v>
                  </c:pt>
                </c:lvl>
                <c:lvl>
                  <c:pt idx="0">
                    <c:v>7973 MB</c:v>
                  </c:pt>
                  <c:pt idx="1">
                    <c:v>19827 MB</c:v>
                  </c:pt>
                  <c:pt idx="2">
                    <c:v>23763 MB</c:v>
                  </c:pt>
                </c:lvl>
              </c:multiLvlStrCache>
            </c:multiLvlStrRef>
          </c:cat>
          <c:val>
            <c:numRef>
              <c:f>Sheet2!$H$120:$J$120</c:f>
              <c:numCache>
                <c:formatCode>0.00</c:formatCode>
                <c:ptCount val="3"/>
                <c:pt idx="0">
                  <c:v>1.4326999996406278</c:v>
                </c:pt>
                <c:pt idx="1">
                  <c:v>1.1536820619286126</c:v>
                </c:pt>
                <c:pt idx="2">
                  <c:v>1.0810159949528888</c:v>
                </c:pt>
              </c:numCache>
            </c:numRef>
          </c:val>
          <c:extLst>
            <c:ext xmlns:c16="http://schemas.microsoft.com/office/drawing/2014/chart" uri="{C3380CC4-5D6E-409C-BE32-E72D297353CC}">
              <c16:uniqueId val="{00000002-08BA-41FD-B35E-2D3A29643ADA}"/>
            </c:ext>
          </c:extLst>
        </c:ser>
        <c:dLbls>
          <c:showLegendKey val="0"/>
          <c:showVal val="0"/>
          <c:showCatName val="0"/>
          <c:showSerName val="0"/>
          <c:showPercent val="0"/>
          <c:showBubbleSize val="0"/>
        </c:dLbls>
        <c:gapWidth val="219"/>
        <c:overlap val="-27"/>
        <c:axId val="629923824"/>
        <c:axId val="629925784"/>
      </c:barChart>
      <c:catAx>
        <c:axId val="629923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b" anchorCtr="1"/>
          <a:lstStyle/>
          <a:p>
            <a:pPr>
              <a:defRPr sz="700" b="0" i="0" u="none" strike="noStrike" kern="1200" baseline="0">
                <a:solidFill>
                  <a:sysClr val="windowText" lastClr="000000"/>
                </a:solidFill>
                <a:latin typeface="+mn-lt"/>
                <a:ea typeface="+mn-ea"/>
                <a:cs typeface="+mn-cs"/>
              </a:defRPr>
            </a:pPr>
            <a:endParaRPr lang="en-US"/>
          </a:p>
        </c:txPr>
        <c:crossAx val="629925784"/>
        <c:crosses val="autoZero"/>
        <c:auto val="1"/>
        <c:lblAlgn val="ctr"/>
        <c:lblOffset val="100"/>
        <c:noMultiLvlLbl val="0"/>
      </c:catAx>
      <c:valAx>
        <c:axId val="629925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r>
                  <a:rPr lang="en-US" sz="900">
                    <a:solidFill>
                      <a:sysClr val="windowText" lastClr="000000"/>
                    </a:solidFill>
                  </a:rPr>
                  <a:t>Memory Usage Relative to</a:t>
                </a:r>
                <a:r>
                  <a:rPr lang="en-US" sz="900" baseline="0">
                    <a:solidFill>
                      <a:sysClr val="windowText" lastClr="000000"/>
                    </a:solidFill>
                  </a:rPr>
                  <a:t> Bare-Metal (lower is better)</a:t>
                </a:r>
                <a:endParaRPr lang="en-US" sz="900">
                  <a:solidFill>
                    <a:sysClr val="windowText" lastClr="000000"/>
                  </a:solidFill>
                </a:endParaRPr>
              </a:p>
            </c:rich>
          </c:tx>
          <c:layout>
            <c:manualLayout>
              <c:xMode val="edge"/>
              <c:yMode val="edge"/>
              <c:x val="1.1821243654380292E-2"/>
              <c:y val="7.8311253054321461E-2"/>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crossAx val="629923824"/>
        <c:crosses val="autoZero"/>
        <c:crossBetween val="between"/>
      </c:valAx>
      <c:spPr>
        <a:noFill/>
        <a:ln>
          <a:noFill/>
        </a:ln>
        <a:effectLst/>
      </c:spPr>
    </c:plotArea>
    <c:legend>
      <c:legendPos val="b"/>
      <c:layout>
        <c:manualLayout>
          <c:xMode val="edge"/>
          <c:yMode val="edge"/>
          <c:x val="0.70411031371324095"/>
          <c:y val="4.2737094063254169E-2"/>
          <c:w val="0.27709481824367305"/>
          <c:h val="5.8917975237995024E-2"/>
        </c:manualLayout>
      </c:layout>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0.12775</cdr:x>
      <cdr:y>0.75011</cdr:y>
    </cdr:from>
    <cdr:to>
      <cdr:x>0.24013</cdr:x>
      <cdr:y>1</cdr:y>
    </cdr:to>
    <cdr:grpSp>
      <cdr:nvGrpSpPr>
        <cdr:cNvPr id="2" name="Group 1">
          <a:extLst xmlns:a="http://schemas.openxmlformats.org/drawingml/2006/main">
            <a:ext uri="{FF2B5EF4-FFF2-40B4-BE49-F238E27FC236}">
              <a16:creationId xmlns:a16="http://schemas.microsoft.com/office/drawing/2014/main" id="{90561BDA-8C64-4AA1-A64B-9018FDB92D6E}"/>
            </a:ext>
          </a:extLst>
        </cdr:cNvPr>
        <cdr:cNvGrpSpPr/>
      </cdr:nvGrpSpPr>
      <cdr:grpSpPr>
        <a:xfrm xmlns:a="http://schemas.openxmlformats.org/drawingml/2006/main">
          <a:off x="1155849" y="2217269"/>
          <a:ext cx="1016786" cy="738656"/>
          <a:chOff x="3955514" y="6207052"/>
          <a:chExt cx="762574" cy="650306"/>
        </a:xfrm>
      </cdr:grpSpPr>
      <cdr:sp macro="" textlink="">
        <cdr:nvSpPr>
          <cdr:cNvPr id="3" name="TextBox 15">
            <a:extLst xmlns:a="http://schemas.openxmlformats.org/drawingml/2006/main">
              <a:ext uri="{FF2B5EF4-FFF2-40B4-BE49-F238E27FC236}">
                <a16:creationId xmlns:a16="http://schemas.microsoft.com/office/drawing/2014/main" id="{DFF07DD7-15B0-41F0-B8C2-F81EB6E3E19D}"/>
              </a:ext>
            </a:extLst>
          </cdr:cNvPr>
          <cdr:cNvSpPr txBox="1"/>
        </cdr:nvSpPr>
        <cdr:spPr>
          <a:xfrm xmlns:a="http://schemas.openxmlformats.org/drawingml/2006/main">
            <a:off x="3955514" y="6207052"/>
            <a:ext cx="762574" cy="650306"/>
          </a:xfrm>
          <a:prstGeom xmlns:a="http://schemas.openxmlformats.org/drawingml/2006/main" prst="rect">
            <a:avLst/>
          </a:prstGeom>
          <a:noFill xmlns:a="http://schemas.openxmlformats.org/drawingml/2006/main"/>
        </cdr:spPr>
        <cdr:txBody>
          <a:bodyPr xmlns:a="http://schemas.openxmlformats.org/drawingml/2006/main" wrap="square" rtlCol="0" anchor="b">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nSpc>
                <a:spcPts val="840"/>
              </a:lnSpc>
              <a:spcBef>
                <a:spcPts val="600"/>
              </a:spcBef>
            </a:pPr>
            <a:r>
              <a:rPr lang="en-US" sz="700" b="1" dirty="0"/>
              <a:t>Bare-Metal</a:t>
            </a:r>
          </a:p>
          <a:p xmlns:a="http://schemas.openxmlformats.org/drawingml/2006/main">
            <a:pPr>
              <a:lnSpc>
                <a:spcPts val="840"/>
              </a:lnSpc>
              <a:spcBef>
                <a:spcPts val="600"/>
              </a:spcBef>
            </a:pPr>
            <a:r>
              <a:rPr lang="en-US" sz="700" b="1" dirty="0"/>
              <a:t>Docker</a:t>
            </a:r>
          </a:p>
          <a:p xmlns:a="http://schemas.openxmlformats.org/drawingml/2006/main">
            <a:pPr>
              <a:lnSpc>
                <a:spcPts val="840"/>
              </a:lnSpc>
              <a:spcBef>
                <a:spcPts val="600"/>
              </a:spcBef>
            </a:pPr>
            <a:r>
              <a:rPr lang="en-US" sz="700" b="1" dirty="0"/>
              <a:t>Singularity</a:t>
            </a:r>
          </a:p>
        </cdr:txBody>
      </cdr:sp>
    </cdr:grp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Kopfzeilenplatzhalt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de-DE"/>
          </a:p>
        </p:txBody>
      </p:sp>
      <p:sp>
        <p:nvSpPr>
          <p:cNvPr id="5" name="Datumsplatzhalt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C34BD089-8A0D-C540-9FDE-525BDFD3E38D}" type="datetimeFigureOut">
              <a:t>6/16/2019</a:t>
            </a:fld>
            <a:endParaRPr lang="de-DE"/>
          </a:p>
        </p:txBody>
      </p:sp>
      <p:sp>
        <p:nvSpPr>
          <p:cNvPr id="6" name="Folienbildplatzhalter 3"/>
          <p:cNvSpPr>
            <a:spLocks noGrp="1" noRot="1" noChangeAspec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de-DE"/>
          </a:p>
        </p:txBody>
      </p:sp>
      <p:sp>
        <p:nvSpPr>
          <p:cNvPr id="7" name="Notizenplatzhalt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Fußzeilenplatzhalt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de-DE"/>
          </a:p>
        </p:txBody>
      </p:sp>
      <p:sp>
        <p:nvSpPr>
          <p:cNvPr id="9" name="Foliennummernplatzhalt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086F9DC0-F094-8F48-B3AE-FB781DFEB359}" type="slidenum">
              <a:t>‹#›</a:t>
            </a:fld>
            <a:endParaRPr lang="de-DE"/>
          </a:p>
        </p:txBody>
      </p:sp>
    </p:spTree>
    <p:extLst>
      <p:ext uri="{BB962C8B-B14F-4D97-AF65-F5344CB8AC3E}">
        <p14:creationId xmlns:p14="http://schemas.microsoft.com/office/powerpoint/2010/main" val="1743388549"/>
      </p:ext>
    </p:extLst>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86F9DC0-F094-8F48-B3AE-FB781DFEB359}" type="slidenum">
              <a:rPr lang="uk-UA" smtClean="0"/>
              <a:t>1</a:t>
            </a:fld>
            <a:endParaRPr lang="uk-UA"/>
          </a:p>
        </p:txBody>
      </p:sp>
    </p:spTree>
    <p:extLst>
      <p:ext uri="{BB962C8B-B14F-4D97-AF65-F5344CB8AC3E}">
        <p14:creationId xmlns:p14="http://schemas.microsoft.com/office/powerpoint/2010/main" val="1823610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4A12C8-2C28-4570-BF40-EA4A75B97A09}"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255865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D4A12C8-2C28-4570-BF40-EA4A75B97A09}" type="slidenum">
              <a:rPr lang="en-US" smtClean="0"/>
              <a:pPr/>
              <a:t>14</a:t>
            </a:fld>
            <a:endParaRPr lang="en-US"/>
          </a:p>
        </p:txBody>
      </p:sp>
    </p:spTree>
    <p:extLst>
      <p:ext uri="{BB962C8B-B14F-4D97-AF65-F5344CB8AC3E}">
        <p14:creationId xmlns:p14="http://schemas.microsoft.com/office/powerpoint/2010/main" val="2830535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66A666-DAFD-4346-9B29-712D4A730575}" type="slidenum">
              <a:rPr lang="en-GB" smtClean="0"/>
              <a:t>15</a:t>
            </a:fld>
            <a:endParaRPr lang="en-GB"/>
          </a:p>
        </p:txBody>
      </p:sp>
    </p:spTree>
    <p:extLst>
      <p:ext uri="{BB962C8B-B14F-4D97-AF65-F5344CB8AC3E}">
        <p14:creationId xmlns:p14="http://schemas.microsoft.com/office/powerpoint/2010/main" val="1474749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684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7702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10"/>
          </p:nvPr>
        </p:nvSpPr>
        <p:spPr/>
        <p:txBody>
          <a:bodyPr/>
          <a:lstStyle/>
          <a:p>
            <a:fld id="{5B3EE173-C65B-DF41-A434-E80CB53D4BDA}" type="slidenum">
              <a:rPr lang="en-US" smtClean="0"/>
              <a:t>22</a:t>
            </a:fld>
            <a:endParaRPr lang="en-US"/>
          </a:p>
        </p:txBody>
      </p:sp>
    </p:spTree>
    <p:extLst>
      <p:ext uri="{BB962C8B-B14F-4D97-AF65-F5344CB8AC3E}">
        <p14:creationId xmlns:p14="http://schemas.microsoft.com/office/powerpoint/2010/main" val="59706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86F9DC0-F094-8F48-B3AE-FB781DFEB359}" type="slidenum">
              <a:rPr lang="uk-UA" smtClean="0"/>
              <a:t>23</a:t>
            </a:fld>
            <a:endParaRPr lang="uk-UA"/>
          </a:p>
        </p:txBody>
      </p:sp>
    </p:spTree>
    <p:extLst>
      <p:ext uri="{BB962C8B-B14F-4D97-AF65-F5344CB8AC3E}">
        <p14:creationId xmlns:p14="http://schemas.microsoft.com/office/powerpoint/2010/main" val="1311519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86F9DC0-F094-8F48-B3AE-FB781DFEB359}" type="slidenum">
              <a:rPr lang="uk-UA" smtClean="0"/>
              <a:t>24</a:t>
            </a:fld>
            <a:endParaRPr lang="uk-UA"/>
          </a:p>
        </p:txBody>
      </p:sp>
    </p:spTree>
    <p:extLst>
      <p:ext uri="{BB962C8B-B14F-4D97-AF65-F5344CB8AC3E}">
        <p14:creationId xmlns:p14="http://schemas.microsoft.com/office/powerpoint/2010/main" val="879271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F27A931-8A70-A846-B9BE-EEF683BEDD3D}" type="slidenum">
              <a:rPr lang="de-DE" smtClean="0"/>
              <a:pPr/>
              <a:t>26</a:t>
            </a:fld>
            <a:endParaRPr lang="de-DE"/>
          </a:p>
        </p:txBody>
      </p:sp>
    </p:spTree>
    <p:extLst>
      <p:ext uri="{BB962C8B-B14F-4D97-AF65-F5344CB8AC3E}">
        <p14:creationId xmlns:p14="http://schemas.microsoft.com/office/powerpoint/2010/main" val="352339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F27A931-8A70-A846-B9BE-EEF683BEDD3D}" type="slidenum">
              <a:rPr lang="de-DE" smtClean="0"/>
              <a:pPr/>
              <a:t>28</a:t>
            </a:fld>
            <a:endParaRPr lang="de-DE"/>
          </a:p>
        </p:txBody>
      </p:sp>
    </p:spTree>
    <p:extLst>
      <p:ext uri="{BB962C8B-B14F-4D97-AF65-F5344CB8AC3E}">
        <p14:creationId xmlns:p14="http://schemas.microsoft.com/office/powerpoint/2010/main" val="1946743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Intel Clear"/>
                <a:ea typeface="+mn-ea"/>
                <a:cs typeface="+mn-cs"/>
              </a:rPr>
              <a:t>With Intel AI, you can speed up development using open AI software.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Intel Clear"/>
                <a:ea typeface="+mn-ea"/>
                <a:cs typeface="+mn-cs"/>
              </a:rPr>
              <a:t>Intel is investing in AI tools that get the most out of, and streamline development across, each hardware option in our portfolio. This ultimately accelerates total time-to-solution.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Intel Clear"/>
                <a:ea typeface="+mn-ea"/>
                <a:cs typeface="+mn-cs"/>
              </a:rPr>
              <a:t>For application developers</a:t>
            </a:r>
            <a:r>
              <a:rPr lang="en-US" sz="1200" b="0" i="0" kern="1200" dirty="0">
                <a:solidFill>
                  <a:schemeClr val="tx1"/>
                </a:solidFill>
                <a:effectLst/>
                <a:latin typeface="Intel Clear"/>
                <a:ea typeface="+mn-ea"/>
                <a:cs typeface="+mn-cs"/>
              </a:rPr>
              <a:t>—those who deploy solutions using AI-based algorithms—Intel has several tools to optimize performance and accelerate time-to-solution. For deep learning, the Intel Distribution of OpenVINO Toolkit facilitates model deployment for inference by converting and optimizing trained models for whichever hardware target is downstream. It offers support for models trained in TensorFlow, Caffe, and </a:t>
            </a:r>
            <a:r>
              <a:rPr lang="en-US" sz="1200" b="0" i="0" kern="1200" dirty="0" err="1">
                <a:solidFill>
                  <a:schemeClr val="tx1"/>
                </a:solidFill>
                <a:effectLst/>
                <a:latin typeface="Intel Clear"/>
                <a:ea typeface="+mn-ea"/>
                <a:cs typeface="+mn-cs"/>
              </a:rPr>
              <a:t>MXNet</a:t>
            </a:r>
            <a:r>
              <a:rPr lang="en-US" sz="1200" b="0" i="0" kern="1200" dirty="0">
                <a:solidFill>
                  <a:schemeClr val="tx1"/>
                </a:solidFill>
                <a:effectLst/>
                <a:latin typeface="Intel Clear"/>
                <a:ea typeface="+mn-ea"/>
                <a:cs typeface="+mn-cs"/>
              </a:rPr>
              <a:t> on CPU, integrated GPU, VPU (Movidius Myriad 2/Neural Compute Stick), and FPGA.  Intel also launched the beta of a tool to help compress the end-to-end deep learning development cycle.  This open source, scalable and extensible distributed deep learning platform, built on Kubernetes, is called Nauta (pronounced as ‘</a:t>
            </a:r>
            <a:r>
              <a:rPr lang="en-US" sz="1200" b="0" i="0" u="none" strike="noStrike" kern="1200" dirty="0" err="1">
                <a:solidFill>
                  <a:schemeClr val="tx1"/>
                </a:solidFill>
                <a:effectLst/>
                <a:latin typeface="Intel Clear"/>
                <a:ea typeface="+mn-ea"/>
                <a:cs typeface="+mn-cs"/>
              </a:rPr>
              <a:t>nau‧ta</a:t>
            </a:r>
            <a:r>
              <a:rPr lang="en-US" sz="1200" b="0" i="0" u="none" strike="noStrike" kern="1200" dirty="0">
                <a:solidFill>
                  <a:schemeClr val="tx1"/>
                </a:solidFill>
                <a:effectLst/>
                <a:latin typeface="Intel Clear"/>
                <a:ea typeface="+mn-ea"/>
                <a:cs typeface="+mn-cs"/>
              </a:rPr>
              <a:t>’; means </a:t>
            </a:r>
            <a:r>
              <a:rPr lang="en-US" sz="1200" b="0" i="0" kern="1200" dirty="0">
                <a:solidFill>
                  <a:schemeClr val="tx1"/>
                </a:solidFill>
                <a:effectLst/>
                <a:latin typeface="Intel Clear"/>
                <a:ea typeface="+mn-ea"/>
                <a:cs typeface="+mn-cs"/>
              </a:rPr>
              <a:t>‘sailor’ in Latin), formerly know as the Intel Deep Learning Studio.</a:t>
            </a:r>
            <a:endParaRPr lang="en-US" sz="1200" baseline="0"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For data scientists</a:t>
            </a:r>
            <a:r>
              <a:rPr lang="en-US" dirty="0"/>
              <a:t>—those who create AI-based algorithms—Intel contributes to and optimizes a set of open source libraries that are widely used for machine and deep learning. There are a number of such machine learning libraries that can be used to get the most out of Intel hardware today, spanning Python, R, and Distributed. For deep learning, </a:t>
            </a:r>
            <a:r>
              <a:rPr lang="en-US" sz="1200" b="0" i="0" kern="1200" dirty="0">
                <a:solidFill>
                  <a:schemeClr val="tx1"/>
                </a:solidFill>
                <a:effectLst/>
                <a:latin typeface="Intel Clear"/>
                <a:ea typeface="+mn-ea"/>
                <a:cs typeface="+mn-cs"/>
              </a:rPr>
              <a:t>Intel aims to ensure that all the major deep learning frameworks and topologies run well on Intel hardware, and customers are of course free to choose whichever frameworks best suit their needs. </a:t>
            </a:r>
            <a:r>
              <a:rPr lang="en-US" dirty="0"/>
              <a:t>We’ve </a:t>
            </a:r>
            <a:r>
              <a:rPr lang="en-US" baseline="0" dirty="0"/>
              <a:t>been directly optimizing the most popular AI frameworks first, based on market demand, and producing huge improvements. Today, we have many optimized topologies available for TensorFlow, </a:t>
            </a:r>
            <a:r>
              <a:rPr lang="en-US" baseline="0" dirty="0" err="1"/>
              <a:t>MXNet</a:t>
            </a:r>
            <a:r>
              <a:rPr lang="en-US" baseline="0" dirty="0"/>
              <a:t>, Caffe2/</a:t>
            </a:r>
            <a:r>
              <a:rPr lang="en-US" baseline="0" dirty="0" err="1"/>
              <a:t>PyTorch</a:t>
            </a:r>
            <a:r>
              <a:rPr lang="en-US" baseline="0" dirty="0"/>
              <a:t>, and </a:t>
            </a:r>
            <a:r>
              <a:rPr lang="en-US" baseline="0" dirty="0" err="1"/>
              <a:t>BigDL</a:t>
            </a:r>
            <a:r>
              <a:rPr lang="en-US" baseline="0" dirty="0"/>
              <a:t> on Spark, and you can download and install the optimized version of these frameworks by clicking on the link in this slide. Going forward, we intend to enable even more frameworks like </a:t>
            </a:r>
            <a:r>
              <a:rPr lang="en-US" baseline="0" dirty="0" err="1"/>
              <a:t>PaddlePaddle</a:t>
            </a:r>
            <a:r>
              <a:rPr lang="en-US" baseline="0" dirty="0"/>
              <a:t>, CNTK &amp; many more through the Intel </a:t>
            </a:r>
            <a:r>
              <a:rPr lang="en-US" baseline="0" dirty="0" err="1"/>
              <a:t>nGraph</a:t>
            </a:r>
            <a:r>
              <a:rPr lang="en-US" baseline="0" dirty="0"/>
              <a:t> compiler.</a:t>
            </a:r>
          </a:p>
          <a:p>
            <a:pPr marL="171450" lvl="0" indent="-171450">
              <a:buFont typeface="Arial" panose="020B0604020202020204" pitchFamily="34" charset="0"/>
              <a:buChar char="•"/>
            </a:pPr>
            <a:r>
              <a:rPr lang="en-US" b="1" baseline="0" dirty="0"/>
              <a:t>For library developers</a:t>
            </a:r>
            <a:r>
              <a:rPr lang="en-US" baseline="0" dirty="0"/>
              <a:t>—those who develop and optimize APIs, libraries, and frameworks to support new algorithms and topologies on the underlying hardware—Intel offers a host of foundational building blocks to get the most out of our hardware. </a:t>
            </a:r>
            <a:r>
              <a:rPr lang="en-US" dirty="0">
                <a:solidFill>
                  <a:srgbClr val="000000"/>
                </a:solidFill>
                <a:latin typeface="Calibri" panose="020F0502020204030204" pitchFamily="34" charset="0"/>
              </a:rPr>
              <a:t>Beginning on the left with the primitives category, the Data Analytics Acceleration Library and Intel Python distribution are important building blocks for machine learning. The DNN (deep neural network) open source libraries contain CPU-optimized functions that are most relevant for, you guessed it, deep learning model development. On the right side of this row is a description of the Intel </a:t>
            </a:r>
            <a:r>
              <a:rPr lang="en-US" dirty="0" err="1">
                <a:solidFill>
                  <a:srgbClr val="000000"/>
                </a:solidFill>
                <a:latin typeface="Calibri" panose="020F0502020204030204" pitchFamily="34" charset="0"/>
              </a:rPr>
              <a:t>nGraph</a:t>
            </a:r>
            <a:r>
              <a:rPr lang="en-US" dirty="0">
                <a:solidFill>
                  <a:srgbClr val="000000"/>
                </a:solidFill>
                <a:latin typeface="Calibri" panose="020F0502020204030204" pitchFamily="34" charset="0"/>
              </a:rPr>
              <a:t> library (formerly the Nervana Graph)</a:t>
            </a:r>
            <a:r>
              <a:rPr lang="en-US" baseline="0" dirty="0"/>
              <a:t>, which t</a:t>
            </a:r>
            <a:r>
              <a:rPr lang="en-US" dirty="0"/>
              <a:t>akes the computational graph from each deep learning framework and creates an intermediate representation, which is executed by calling the math accelerator software libraries of each Intel hardware target. This compiler reduces the need for framework and model direct optimization for each hardware target using low-level software and math accelerator libraries. Today, it supports Intel Xeon CPUs, GPU (CUDA), and the Crest family, with more hardware targets planned going forward.</a:t>
            </a:r>
            <a:endParaRPr lang="en-US" baseline="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993566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F27A931-8A70-A846-B9BE-EEF683BEDD3D}" type="slidenum">
              <a:rPr lang="de-DE" smtClean="0"/>
              <a:pPr/>
              <a:t>29</a:t>
            </a:fld>
            <a:endParaRPr lang="de-DE"/>
          </a:p>
        </p:txBody>
      </p:sp>
    </p:spTree>
    <p:extLst>
      <p:ext uri="{BB962C8B-B14F-4D97-AF65-F5344CB8AC3E}">
        <p14:creationId xmlns:p14="http://schemas.microsoft.com/office/powerpoint/2010/main" val="3993498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F27A931-8A70-A846-B9BE-EEF683BEDD3D}" type="slidenum">
              <a:rPr lang="de-DE" smtClean="0"/>
              <a:pPr/>
              <a:t>30</a:t>
            </a:fld>
            <a:endParaRPr lang="de-DE"/>
          </a:p>
        </p:txBody>
      </p:sp>
    </p:spTree>
    <p:extLst>
      <p:ext uri="{BB962C8B-B14F-4D97-AF65-F5344CB8AC3E}">
        <p14:creationId xmlns:p14="http://schemas.microsoft.com/office/powerpoint/2010/main" val="2033181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F27A931-8A70-A846-B9BE-EEF683BEDD3D}" type="slidenum">
              <a:rPr lang="de-DE" smtClean="0"/>
              <a:pPr/>
              <a:t>31</a:t>
            </a:fld>
            <a:endParaRPr lang="de-DE"/>
          </a:p>
        </p:txBody>
      </p:sp>
    </p:spTree>
    <p:extLst>
      <p:ext uri="{BB962C8B-B14F-4D97-AF65-F5344CB8AC3E}">
        <p14:creationId xmlns:p14="http://schemas.microsoft.com/office/powerpoint/2010/main" val="2487141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F27A931-8A70-A846-B9BE-EEF683BEDD3D}" type="slidenum">
              <a:rPr lang="de-DE" smtClean="0"/>
              <a:pPr/>
              <a:t>32</a:t>
            </a:fld>
            <a:endParaRPr lang="de-DE"/>
          </a:p>
        </p:txBody>
      </p:sp>
    </p:spTree>
    <p:extLst>
      <p:ext uri="{BB962C8B-B14F-4D97-AF65-F5344CB8AC3E}">
        <p14:creationId xmlns:p14="http://schemas.microsoft.com/office/powerpoint/2010/main" val="2779875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you can see some of the ways we have optimized the frameworks to make sure they:</a:t>
            </a:r>
          </a:p>
          <a:p>
            <a:pPr marL="171450" indent="-171450">
              <a:buFontTx/>
              <a:buChar char="-"/>
            </a:pPr>
            <a:r>
              <a:rPr lang="en-US" baseline="0" dirty="0"/>
              <a:t>Scale effectively with improved load balancing and reduced synchronization events</a:t>
            </a:r>
          </a:p>
          <a:p>
            <a:pPr marL="171450" indent="-171450">
              <a:buFontTx/>
              <a:buChar char="-"/>
            </a:pPr>
            <a:r>
              <a:rPr lang="en-US" baseline="0" dirty="0"/>
              <a:t>Use all the cores effectively</a:t>
            </a:r>
          </a:p>
          <a:p>
            <a:pPr marL="171450" indent="-171450">
              <a:buFontTx/>
              <a:buChar char="-"/>
            </a:pPr>
            <a:r>
              <a:rPr lang="en-US" baseline="0" dirty="0"/>
              <a:t>Use single instruction multiple data (SIMD) instructions to process multiple data items simultaneously. The Intel® Xeon® Scalable processor introduces Intel® AVX-512, with ultra-wide 512 bit vectors for processing data in parallel.</a:t>
            </a:r>
          </a:p>
          <a:p>
            <a:pPr marL="171450" indent="-171450">
              <a:buFontTx/>
              <a:buChar char="-"/>
            </a:pPr>
            <a:r>
              <a:rPr lang="en-US" baseline="0" dirty="0"/>
              <a:t>And, finally, we optimize to make sure the frameworks use memory efficiently.</a:t>
            </a:r>
          </a:p>
          <a:p>
            <a:pPr marL="171450" indent="-171450">
              <a:buFontTx/>
              <a:buChar char="-"/>
            </a:pPr>
            <a:endParaRPr lang="en-US" baseline="0" dirty="0"/>
          </a:p>
          <a:p>
            <a:pPr marL="0" indent="0">
              <a:buFontTx/>
              <a:buNone/>
            </a:pPr>
            <a:r>
              <a:rPr lang="en-US" baseline="0" dirty="0"/>
              <a:t>Today, we’ve optimized numerous topologies across a wide range of DL usages for TensorFlow, </a:t>
            </a:r>
            <a:r>
              <a:rPr lang="en-US" baseline="0" dirty="0" err="1"/>
              <a:t>MXNet</a:t>
            </a:r>
            <a:r>
              <a:rPr lang="en-US" baseline="0" dirty="0"/>
              <a:t>, Caffe2/</a:t>
            </a:r>
            <a:r>
              <a:rPr lang="en-US" baseline="0" dirty="0" err="1"/>
              <a:t>PyTorch</a:t>
            </a:r>
            <a:r>
              <a:rPr lang="en-US" baseline="0" dirty="0"/>
              <a:t> and </a:t>
            </a:r>
            <a:r>
              <a:rPr lang="en-US" baseline="0" dirty="0" err="1"/>
              <a:t>BigDL</a:t>
            </a:r>
            <a:r>
              <a:rPr lang="en-US" baseline="0" dirty="0"/>
              <a:t> for Spark, with more frameworks under optimization (like </a:t>
            </a:r>
            <a:r>
              <a:rPr lang="en-US" baseline="0" dirty="0" err="1"/>
              <a:t>PaddlePaddle</a:t>
            </a:r>
            <a:r>
              <a:rPr lang="en-US" baseline="0" dirty="0"/>
              <a:t>, CNTK &amp; more).  To see the latest status and download installation guides, visit </a:t>
            </a:r>
            <a:r>
              <a:rPr lang="en-US" baseline="0" dirty="0" err="1"/>
              <a:t>ai.intel.com</a:t>
            </a:r>
            <a:r>
              <a:rPr lang="en-US" baseline="0" dirty="0"/>
              <a:t>/framework-optimizations.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E12FE4A-0BC4-45A3-AF17-E08CC2EA7967}"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449448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1100" dirty="0"/>
              <a:t>Download source code from </a:t>
            </a:r>
            <a:r>
              <a:rPr lang="en-US" sz="1100" dirty="0" err="1"/>
              <a:t>github</a:t>
            </a:r>
            <a:r>
              <a:rPr lang="en-US" sz="1100" dirty="0"/>
              <a:t>:</a:t>
            </a:r>
          </a:p>
          <a:p>
            <a:pPr lvl="1">
              <a:buFont typeface="Wingdings" panose="05000000000000000000" pitchFamily="2" charset="2"/>
              <a:buChar char="§"/>
            </a:pPr>
            <a:r>
              <a:rPr lang="en-US" sz="1100" dirty="0" err="1"/>
              <a:t>git</a:t>
            </a:r>
            <a:r>
              <a:rPr lang="en-US" sz="1100" dirty="0"/>
              <a:t> clone https://github.com/tensorflow/tensorflow</a:t>
            </a:r>
          </a:p>
          <a:p>
            <a:pPr>
              <a:buFont typeface="Wingdings" panose="05000000000000000000" pitchFamily="2" charset="2"/>
              <a:buChar char="§"/>
            </a:pPr>
            <a:r>
              <a:rPr lang="en-US" sz="1100" dirty="0"/>
              <a:t>“./configure” for best performance on Intel Architecture:</a:t>
            </a:r>
          </a:p>
          <a:p>
            <a:pPr lvl="1">
              <a:buFont typeface="Wingdings" panose="05000000000000000000" pitchFamily="2" charset="2"/>
              <a:buChar char="§"/>
            </a:pPr>
            <a:r>
              <a:rPr lang="en-US" sz="1100" dirty="0"/>
              <a:t>Intel MKL-DNN will be automatically downloaded</a:t>
            </a:r>
          </a:p>
          <a:p>
            <a:pPr marL="258924" lvl="1" indent="-258924">
              <a:buFont typeface="Wingdings" panose="05000000000000000000" pitchFamily="2" charset="2"/>
              <a:buChar char="§"/>
            </a:pPr>
            <a:r>
              <a:rPr lang="en-US" sz="1100" dirty="0"/>
              <a:t>For multi-node training (Omni-path):</a:t>
            </a:r>
          </a:p>
          <a:p>
            <a:pPr marL="561001" lvl="2" indent="-258924">
              <a:buFont typeface="Wingdings" panose="05000000000000000000" pitchFamily="2" charset="2"/>
              <a:buChar char="§"/>
            </a:pPr>
            <a:r>
              <a:rPr lang="en-US" sz="1100" dirty="0"/>
              <a:t>“Do you wish to build </a:t>
            </a:r>
            <a:r>
              <a:rPr lang="en-US" sz="1100" dirty="0" err="1"/>
              <a:t>TensorFlow</a:t>
            </a:r>
            <a:r>
              <a:rPr lang="en-US" sz="1100" dirty="0"/>
              <a:t> with VERBS-RDMA support [y/N]”</a:t>
            </a:r>
          </a:p>
          <a:p>
            <a:pPr marL="561001" lvl="2" indent="-258924">
              <a:buFont typeface="Wingdings" panose="05000000000000000000" pitchFamily="2" charset="2"/>
              <a:buChar char="§"/>
            </a:pPr>
            <a:r>
              <a:rPr lang="en-US" sz="1100" dirty="0"/>
              <a:t>Install OPA HFI verbs driver and </a:t>
            </a:r>
            <a:r>
              <a:rPr lang="en-US" sz="1100" dirty="0" err="1"/>
              <a:t>libibverbs</a:t>
            </a:r>
            <a:r>
              <a:rPr lang="en-US" sz="1100" dirty="0"/>
              <a:t> library (MCHAPICH2)</a:t>
            </a:r>
          </a:p>
          <a:p>
            <a:pPr marL="561001" lvl="2" indent="-258924">
              <a:buFont typeface="Wingdings" panose="05000000000000000000" pitchFamily="2" charset="2"/>
              <a:buChar char="§"/>
            </a:pPr>
            <a:r>
              <a:rPr lang="en-US" sz="1100" dirty="0"/>
              <a:t>Turn on RDMA connection, add the protocol "</a:t>
            </a:r>
            <a:r>
              <a:rPr lang="en-US" sz="1100" dirty="0" err="1"/>
              <a:t>grpc+verbs</a:t>
            </a:r>
            <a:r>
              <a:rPr lang="en-US" sz="1100" dirty="0"/>
              <a:t>" in server definition:</a:t>
            </a:r>
          </a:p>
          <a:p>
            <a:pPr marL="906233" lvl="3" indent="-258924">
              <a:buFont typeface="Wingdings" panose="05000000000000000000" pitchFamily="2" charset="2"/>
              <a:buChar char="§"/>
            </a:pPr>
            <a:r>
              <a:rPr lang="en-US" sz="1100" dirty="0"/>
              <a:t>on </a:t>
            </a:r>
            <a:r>
              <a:rPr lang="en-US" sz="1100" dirty="0" err="1"/>
              <a:t>ps</a:t>
            </a:r>
            <a:r>
              <a:rPr lang="en-US" sz="1100" dirty="0"/>
              <a:t>: server = </a:t>
            </a:r>
            <a:r>
              <a:rPr lang="en-US" sz="1100" dirty="0" err="1"/>
              <a:t>tf.train.Server</a:t>
            </a:r>
            <a:r>
              <a:rPr lang="en-US" sz="1100" dirty="0"/>
              <a:t>(cluster, </a:t>
            </a:r>
            <a:r>
              <a:rPr lang="en-US" sz="1100" dirty="0" err="1"/>
              <a:t>job_name</a:t>
            </a:r>
            <a:r>
              <a:rPr lang="en-US" sz="1100" dirty="0"/>
              <a:t>=“</a:t>
            </a:r>
            <a:r>
              <a:rPr lang="en-US" sz="1100" dirty="0" err="1"/>
              <a:t>ps</a:t>
            </a:r>
            <a:r>
              <a:rPr lang="en-US" sz="1100" dirty="0"/>
              <a:t>", </a:t>
            </a:r>
            <a:r>
              <a:rPr lang="en-US" sz="1100" dirty="0" err="1"/>
              <a:t>task_index</a:t>
            </a:r>
            <a:r>
              <a:rPr lang="en-US" sz="1100" dirty="0"/>
              <a:t>=0,</a:t>
            </a:r>
            <a:br>
              <a:rPr lang="en-US" sz="1100" dirty="0"/>
            </a:br>
            <a:r>
              <a:rPr lang="en-US" sz="1100" dirty="0"/>
              <a:t>                                            protocol='</a:t>
            </a:r>
            <a:r>
              <a:rPr lang="en-US" sz="1100" dirty="0" err="1"/>
              <a:t>grpc+verbs</a:t>
            </a:r>
            <a:r>
              <a:rPr lang="en-US" sz="1100" dirty="0"/>
              <a:t>') # default protocol is '</a:t>
            </a:r>
            <a:r>
              <a:rPr lang="en-US" sz="1100" dirty="0" err="1"/>
              <a:t>grpc</a:t>
            </a:r>
            <a:r>
              <a:rPr lang="en-US" sz="1100" dirty="0"/>
              <a:t>‘</a:t>
            </a:r>
          </a:p>
          <a:p>
            <a:pPr marL="906233" lvl="3" indent="-258924">
              <a:buFont typeface="Wingdings" panose="05000000000000000000" pitchFamily="2" charset="2"/>
              <a:buChar char="§"/>
            </a:pPr>
            <a:r>
              <a:rPr lang="en-US" sz="1100" dirty="0"/>
              <a:t>on worker:</a:t>
            </a:r>
            <a:r>
              <a:rPr lang="en-US" sz="1100" dirty="0">
                <a:solidFill>
                  <a:srgbClr val="0071C5"/>
                </a:solidFill>
              </a:rPr>
              <a:t> </a:t>
            </a:r>
            <a:r>
              <a:rPr lang="en-US" sz="1100" dirty="0"/>
              <a:t>server = </a:t>
            </a:r>
            <a:r>
              <a:rPr lang="en-US" sz="1100" dirty="0" err="1"/>
              <a:t>tf.train.Server</a:t>
            </a:r>
            <a:r>
              <a:rPr lang="en-US" sz="1100" dirty="0"/>
              <a:t>(cluster, </a:t>
            </a:r>
            <a:r>
              <a:rPr lang="en-US" sz="1100" dirty="0" err="1"/>
              <a:t>job_name</a:t>
            </a:r>
            <a:r>
              <a:rPr lang="en-US" sz="1100" dirty="0"/>
              <a:t>=“worker", </a:t>
            </a:r>
            <a:r>
              <a:rPr lang="en-US" sz="1100" dirty="0" err="1"/>
              <a:t>task_index</a:t>
            </a:r>
            <a:r>
              <a:rPr lang="en-US" sz="1100" dirty="0"/>
              <a:t>=0,</a:t>
            </a:r>
            <a:br>
              <a:rPr lang="en-US" sz="1100" dirty="0"/>
            </a:br>
            <a:r>
              <a:rPr lang="en-US" sz="1100" dirty="0"/>
              <a:t>                                            protocol='</a:t>
            </a:r>
            <a:r>
              <a:rPr lang="en-US" sz="1100" dirty="0" err="1"/>
              <a:t>grpc+verbs</a:t>
            </a:r>
            <a:r>
              <a:rPr lang="en-US" sz="1100" dirty="0"/>
              <a:t>')</a:t>
            </a:r>
          </a:p>
          <a:p>
            <a:pPr marL="258924" lvl="1" indent="-258924">
              <a:buFont typeface="Wingdings" panose="05000000000000000000" pitchFamily="2" charset="2"/>
              <a:buChar char="§"/>
            </a:pPr>
            <a:r>
              <a:rPr lang="en-US" sz="1100" dirty="0"/>
              <a:t>Build for best performance on CPU</a:t>
            </a:r>
          </a:p>
          <a:p>
            <a:pPr marL="561001" lvl="2" indent="-258924">
              <a:buFont typeface="Wingdings" panose="05000000000000000000" pitchFamily="2" charset="2"/>
              <a:buChar char="§"/>
            </a:pPr>
            <a:r>
              <a:rPr lang="en-US" sz="1100" dirty="0" err="1"/>
              <a:t>bazel</a:t>
            </a:r>
            <a:r>
              <a:rPr lang="en-US" sz="1100" dirty="0"/>
              <a:t> build --</a:t>
            </a:r>
            <a:r>
              <a:rPr lang="en-US" sz="1100" dirty="0" err="1"/>
              <a:t>config</a:t>
            </a:r>
            <a:r>
              <a:rPr lang="en-US" sz="1100" dirty="0"/>
              <a:t>=</a:t>
            </a:r>
            <a:r>
              <a:rPr lang="en-US" sz="1100" dirty="0" err="1"/>
              <a:t>mkl</a:t>
            </a:r>
            <a:r>
              <a:rPr lang="en-US" sz="1100" dirty="0"/>
              <a:t> --</a:t>
            </a:r>
            <a:r>
              <a:rPr lang="en-US" sz="1100" dirty="0" err="1"/>
              <a:t>copt</a:t>
            </a:r>
            <a:r>
              <a:rPr lang="en-US" sz="1100" dirty="0"/>
              <a:t>=“-DEIGEN_USE_VML” -c opt //</a:t>
            </a:r>
            <a:r>
              <a:rPr lang="en-US" sz="1100" dirty="0" err="1"/>
              <a:t>tensorflow</a:t>
            </a:r>
            <a:r>
              <a:rPr lang="en-US" sz="1100" dirty="0"/>
              <a:t>/tools/</a:t>
            </a:r>
            <a:r>
              <a:rPr lang="en-US" sz="1100" dirty="0" err="1"/>
              <a:t>pip_package:build_pip_package</a:t>
            </a:r>
            <a:endParaRPr lang="en-US" sz="1100"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Intel Clear"/>
                <a:ea typeface="+mn-ea"/>
                <a:cs typeface="+mn-cs"/>
              </a:rPr>
              <a:t>The </a:t>
            </a:r>
            <a:r>
              <a:rPr lang="en-US" sz="1200" kern="1200" dirty="0" err="1">
                <a:solidFill>
                  <a:schemeClr val="tx1"/>
                </a:solidFill>
                <a:effectLst/>
                <a:latin typeface="Intel Clear"/>
                <a:ea typeface="+mn-ea"/>
                <a:cs typeface="+mn-cs"/>
              </a:rPr>
              <a:t>bazel</a:t>
            </a:r>
            <a:r>
              <a:rPr lang="en-US" sz="1200" kern="1200" dirty="0">
                <a:solidFill>
                  <a:schemeClr val="tx1"/>
                </a:solidFill>
                <a:effectLst/>
                <a:latin typeface="Intel Clear"/>
                <a:ea typeface="+mn-ea"/>
                <a:cs typeface="+mn-cs"/>
              </a:rPr>
              <a:t> build command builds a script named </a:t>
            </a:r>
            <a:r>
              <a:rPr lang="en-US" sz="1200" kern="1200" dirty="0" err="1">
                <a:solidFill>
                  <a:schemeClr val="tx1"/>
                </a:solidFill>
                <a:effectLst/>
                <a:latin typeface="Intel Clear"/>
                <a:ea typeface="+mn-ea"/>
                <a:cs typeface="+mn-cs"/>
              </a:rPr>
              <a:t>build_pip_package</a:t>
            </a:r>
            <a:r>
              <a:rPr lang="en-US" sz="1200" kern="1200" dirty="0">
                <a:solidFill>
                  <a:schemeClr val="tx1"/>
                </a:solidFill>
                <a:effectLst/>
                <a:latin typeface="Intel Clear"/>
                <a:ea typeface="+mn-ea"/>
                <a:cs typeface="+mn-cs"/>
              </a:rPr>
              <a:t>. Running this script as follows will build a .</a:t>
            </a:r>
            <a:r>
              <a:rPr lang="en-US" sz="1200" kern="1200" dirty="0" err="1">
                <a:solidFill>
                  <a:schemeClr val="tx1"/>
                </a:solidFill>
                <a:effectLst/>
                <a:latin typeface="Intel Clear"/>
                <a:ea typeface="+mn-ea"/>
                <a:cs typeface="+mn-cs"/>
              </a:rPr>
              <a:t>whl</a:t>
            </a:r>
            <a:r>
              <a:rPr lang="en-US" sz="1200" kern="1200" dirty="0">
                <a:solidFill>
                  <a:schemeClr val="tx1"/>
                </a:solidFill>
                <a:effectLst/>
                <a:latin typeface="Intel Clear"/>
                <a:ea typeface="+mn-ea"/>
                <a:cs typeface="+mn-cs"/>
              </a:rPr>
              <a:t> file </a:t>
            </a:r>
          </a:p>
          <a:p>
            <a:r>
              <a:rPr lang="en-US" sz="1200" kern="1200" dirty="0">
                <a:solidFill>
                  <a:schemeClr val="tx1"/>
                </a:solidFill>
                <a:effectLst/>
                <a:latin typeface="Intel Clear"/>
                <a:ea typeface="+mn-ea"/>
                <a:cs typeface="+mn-cs"/>
              </a:rPr>
              <a:t>$ </a:t>
            </a:r>
            <a:r>
              <a:rPr lang="en-US" sz="1200" kern="1200" dirty="0" err="1">
                <a:solidFill>
                  <a:schemeClr val="tx1"/>
                </a:solidFill>
                <a:effectLst/>
                <a:latin typeface="Intel Clear"/>
                <a:ea typeface="+mn-ea"/>
                <a:cs typeface="+mn-cs"/>
              </a:rPr>
              <a:t>bazel</a:t>
            </a:r>
            <a:r>
              <a:rPr lang="en-US" sz="1200" kern="1200" dirty="0">
                <a:solidFill>
                  <a:schemeClr val="tx1"/>
                </a:solidFill>
                <a:effectLst/>
                <a:latin typeface="Intel Clear"/>
                <a:ea typeface="+mn-ea"/>
                <a:cs typeface="+mn-cs"/>
              </a:rPr>
              <a:t>-bin/</a:t>
            </a:r>
            <a:r>
              <a:rPr lang="en-US" sz="1200" kern="1200" dirty="0" err="1">
                <a:solidFill>
                  <a:schemeClr val="tx1"/>
                </a:solidFill>
                <a:effectLst/>
                <a:latin typeface="Intel Clear"/>
                <a:ea typeface="+mn-ea"/>
                <a:cs typeface="+mn-cs"/>
              </a:rPr>
              <a:t>tensorflow</a:t>
            </a:r>
            <a:r>
              <a:rPr lang="en-US" sz="1200" kern="1200" dirty="0">
                <a:solidFill>
                  <a:schemeClr val="tx1"/>
                </a:solidFill>
                <a:effectLst/>
                <a:latin typeface="Intel Clear"/>
                <a:ea typeface="+mn-ea"/>
                <a:cs typeface="+mn-cs"/>
              </a:rPr>
              <a:t>/tools/</a:t>
            </a:r>
            <a:r>
              <a:rPr lang="en-US" sz="1200" kern="1200" dirty="0" err="1">
                <a:solidFill>
                  <a:schemeClr val="tx1"/>
                </a:solidFill>
                <a:effectLst/>
                <a:latin typeface="Intel Clear"/>
                <a:ea typeface="+mn-ea"/>
                <a:cs typeface="+mn-cs"/>
              </a:rPr>
              <a:t>pip_package</a:t>
            </a:r>
            <a:r>
              <a:rPr lang="en-US" sz="1200" kern="1200" dirty="0">
                <a:solidFill>
                  <a:schemeClr val="tx1"/>
                </a:solidFill>
                <a:effectLst/>
                <a:latin typeface="Intel Clear"/>
                <a:ea typeface="+mn-ea"/>
                <a:cs typeface="+mn-cs"/>
              </a:rPr>
              <a:t>/</a:t>
            </a:r>
            <a:r>
              <a:rPr lang="en-US" sz="1200" kern="1200" dirty="0" err="1">
                <a:solidFill>
                  <a:schemeClr val="tx1"/>
                </a:solidFill>
                <a:effectLst/>
                <a:latin typeface="Intel Clear"/>
                <a:ea typeface="+mn-ea"/>
                <a:cs typeface="+mn-cs"/>
              </a:rPr>
              <a:t>build_pip_package</a:t>
            </a:r>
            <a:r>
              <a:rPr lang="en-US" sz="1200" kern="1200" dirty="0">
                <a:solidFill>
                  <a:schemeClr val="tx1"/>
                </a:solidFill>
                <a:effectLst/>
                <a:latin typeface="Intel Clear"/>
                <a:ea typeface="+mn-ea"/>
                <a:cs typeface="+mn-cs"/>
              </a:rPr>
              <a:t> /</a:t>
            </a:r>
            <a:r>
              <a:rPr lang="en-US" sz="1200" kern="1200" dirty="0" err="1">
                <a:solidFill>
                  <a:schemeClr val="tx1"/>
                </a:solidFill>
                <a:effectLst/>
                <a:latin typeface="Intel Clear"/>
                <a:ea typeface="+mn-ea"/>
                <a:cs typeface="+mn-cs"/>
              </a:rPr>
              <a:t>tmp</a:t>
            </a:r>
            <a:r>
              <a:rPr lang="en-US" sz="1200" kern="1200" dirty="0">
                <a:solidFill>
                  <a:schemeClr val="tx1"/>
                </a:solidFill>
                <a:effectLst/>
                <a:latin typeface="Intel Clear"/>
                <a:ea typeface="+mn-ea"/>
                <a:cs typeface="+mn-cs"/>
              </a:rPr>
              <a:t>/</a:t>
            </a:r>
            <a:r>
              <a:rPr lang="en-US" sz="1200" kern="1200" dirty="0" err="1">
                <a:solidFill>
                  <a:schemeClr val="tx1"/>
                </a:solidFill>
                <a:effectLst/>
                <a:latin typeface="Intel Clear"/>
                <a:ea typeface="+mn-ea"/>
                <a:cs typeface="+mn-cs"/>
              </a:rPr>
              <a:t>tensorflow_pkg</a:t>
            </a:r>
            <a:endParaRPr lang="en-US" sz="1200" kern="1200" dirty="0">
              <a:solidFill>
                <a:schemeClr val="tx1"/>
              </a:solidFill>
              <a:effectLst/>
              <a:latin typeface="Intel Clear"/>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237101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356635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20170609 update</a:t>
            </a:r>
            <a:r>
              <a:rPr lang="en-US" sz="1200" b="1" baseline="0" dirty="0"/>
              <a:t> DNN Primitives</a:t>
            </a:r>
            <a:endParaRPr lang="en-US" sz="1200" b="1"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MKL covers a broad spectrum of mathematical</a:t>
            </a:r>
            <a:r>
              <a:rPr lang="en-US" sz="1200" baseline="0" dirty="0"/>
              <a:t> domains, from sparse and dense linear algebra for both multicore and clusters, FFTs for multicore and clusters, vector math, vector RNGs, special routines for statistical analysis and more.</a:t>
            </a:r>
            <a:endParaRPr lang="en-US" sz="1200" dirty="0"/>
          </a:p>
          <a:p>
            <a:endParaRPr lang="en-US" sz="1200" dirty="0"/>
          </a:p>
          <a:p>
            <a:endParaRPr lang="en-US" sz="12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FFEF063-2C9A-46E2-B471-A937FBB8996D}"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85394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xfrm>
            <a:off x="381000" y="685800"/>
            <a:ext cx="6096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Neo Sans Intel" pitchFamily="34" charset="0"/>
                <a:cs typeface="Arial" pitchFamily="34" charset="0"/>
              </a:defRPr>
            </a:lvl1pPr>
            <a:lvl2pPr marL="742950" indent="-285750" eaLnBrk="0" hangingPunct="0">
              <a:defRPr>
                <a:solidFill>
                  <a:schemeClr val="tx1"/>
                </a:solidFill>
                <a:latin typeface="Neo Sans Intel" pitchFamily="34" charset="0"/>
                <a:cs typeface="Arial" pitchFamily="34" charset="0"/>
              </a:defRPr>
            </a:lvl2pPr>
            <a:lvl3pPr marL="1143000" indent="-228600" eaLnBrk="0" hangingPunct="0">
              <a:defRPr>
                <a:solidFill>
                  <a:schemeClr val="tx1"/>
                </a:solidFill>
                <a:latin typeface="Neo Sans Intel" pitchFamily="34" charset="0"/>
                <a:cs typeface="Arial" pitchFamily="34" charset="0"/>
              </a:defRPr>
            </a:lvl3pPr>
            <a:lvl4pPr marL="1600200" indent="-228600" eaLnBrk="0" hangingPunct="0">
              <a:defRPr>
                <a:solidFill>
                  <a:schemeClr val="tx1"/>
                </a:solidFill>
                <a:latin typeface="Neo Sans Intel" pitchFamily="34" charset="0"/>
                <a:cs typeface="Arial" pitchFamily="34" charset="0"/>
              </a:defRPr>
            </a:lvl4pPr>
            <a:lvl5pPr marL="2057400" indent="-228600" eaLnBrk="0" hangingPunct="0">
              <a:defRPr>
                <a:solidFill>
                  <a:schemeClr val="tx1"/>
                </a:solidFill>
                <a:latin typeface="Neo Sans Inte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Neo Sans Inte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Neo Sans Inte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Neo Sans Inte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Neo Sans Intel" pitchFamily="34" charset="0"/>
                <a:cs typeface="Arial" pitchFamily="34" charset="0"/>
              </a:defRPr>
            </a:lvl9pPr>
          </a:lstStyle>
          <a:p>
            <a:pPr eaLnBrk="1" hangingPunct="1"/>
            <a:fld id="{E76F5E48-C788-4B86-975B-8CA35980790A}" type="slidenum">
              <a:rPr lang="en-US" altLang="en-US">
                <a:latin typeface="Intel Clear" pitchFamily="34" charset="0"/>
              </a:rPr>
              <a:pPr eaLnBrk="1" hangingPunct="1"/>
              <a:t>10</a:t>
            </a:fld>
            <a:endParaRPr lang="en-US" altLang="en-US" dirty="0">
              <a:latin typeface="Intel Clear" pitchFamily="34" charset="0"/>
            </a:endParaRPr>
          </a:p>
        </p:txBody>
      </p:sp>
    </p:spTree>
    <p:extLst>
      <p:ext uri="{BB962C8B-B14F-4D97-AF65-F5344CB8AC3E}">
        <p14:creationId xmlns:p14="http://schemas.microsoft.com/office/powerpoint/2010/main" val="57158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66A666-DAFD-4346-9B29-712D4A730575}" type="slidenum">
              <a:rPr lang="en-GB" smtClean="0"/>
              <a:t>11</a:t>
            </a:fld>
            <a:endParaRPr lang="en-GB"/>
          </a:p>
        </p:txBody>
      </p:sp>
    </p:spTree>
    <p:extLst>
      <p:ext uri="{BB962C8B-B14F-4D97-AF65-F5344CB8AC3E}">
        <p14:creationId xmlns:p14="http://schemas.microsoft.com/office/powerpoint/2010/main" val="1590473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DDC2D0-3DB5-499B-AF5F-F66CEF1D6B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71961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Logo">
    <p:spTree>
      <p:nvGrpSpPr>
        <p:cNvPr id="1" name=""/>
        <p:cNvGrpSpPr/>
        <p:nvPr/>
      </p:nvGrpSpPr>
      <p:grpSpPr bwMode="auto">
        <a:xfrm>
          <a:off x="0" y="0"/>
          <a:ext cx="0" cy="0"/>
          <a:chOff x="0" y="0"/>
          <a:chExt cx="0" cy="0"/>
        </a:xfrm>
      </p:grpSpPr>
      <p:pic>
        <p:nvPicPr>
          <p:cNvPr id="4" name="Grafik 6"/>
          <p:cNvPicPr>
            <a:picLocks noChangeAspect="1"/>
          </p:cNvPicPr>
          <p:nvPr userDrawn="1"/>
        </p:nvPicPr>
        <p:blipFill>
          <a:blip r:embed="rId2"/>
          <a:stretch/>
        </p:blipFill>
        <p:spPr bwMode="auto">
          <a:xfrm>
            <a:off x="3162300" y="2672884"/>
            <a:ext cx="6320913" cy="12373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Nur 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79426" y="333375"/>
            <a:ext cx="10474456" cy="360099"/>
          </a:xfrm>
        </p:spPr>
        <p:txBody>
          <a:bodyPr>
            <a:noAutofit/>
          </a:bodyPr>
          <a:lstStyle>
            <a:lvl1pPr>
              <a:defRPr sz="2600"/>
            </a:lvl1pPr>
          </a:lstStyle>
          <a:p>
            <a:pPr>
              <a:defRPr/>
            </a:pPr>
            <a:r>
              <a:rPr lang="de-DE"/>
              <a:t>Mastertitelformat bearbeiten</a:t>
            </a:r>
            <a:endParaRPr/>
          </a:p>
        </p:txBody>
      </p:sp>
      <p:sp>
        <p:nvSpPr>
          <p:cNvPr id="5" name="Foliennummernplatzhalter 4"/>
          <p:cNvSpPr>
            <a:spLocks noGrp="1"/>
          </p:cNvSpPr>
          <p:nvPr>
            <p:ph type="sldNum" sz="quarter" idx="12"/>
          </p:nvPr>
        </p:nvSpPr>
        <p:spPr bwMode="auto"/>
        <p:txBody>
          <a:bodyPr/>
          <a:lstStyle/>
          <a:p>
            <a:pPr>
              <a:defRPr/>
            </a:pPr>
            <a:fld id="{B2DB4FC9-BFE1-2046-B7CF-BF700D81BD1A}" type="slidenum">
              <a:t>‹#›</a:t>
            </a:fld>
            <a:endParaRPr lang="de-DE"/>
          </a:p>
        </p:txBody>
      </p:sp>
      <p:sp>
        <p:nvSpPr>
          <p:cNvPr id="6"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7" name="Bild 7"/>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Titel_Subtitel">
    <p:spTree>
      <p:nvGrpSpPr>
        <p:cNvPr id="1" name=""/>
        <p:cNvGrpSpPr/>
        <p:nvPr/>
      </p:nvGrpSpPr>
      <p:grpSpPr bwMode="auto">
        <a:xfrm>
          <a:off x="0" y="0"/>
          <a:ext cx="0" cy="0"/>
          <a:chOff x="0" y="0"/>
          <a:chExt cx="0" cy="0"/>
        </a:xfrm>
      </p:grpSpPr>
      <p:sp>
        <p:nvSpPr>
          <p:cNvPr id="4" name="Foliennummernplatzhalter 4"/>
          <p:cNvSpPr>
            <a:spLocks noGrp="1"/>
          </p:cNvSpPr>
          <p:nvPr>
            <p:ph type="sldNum" sz="quarter" idx="12"/>
          </p:nvPr>
        </p:nvSpPr>
        <p:spPr bwMode="auto"/>
        <p:txBody>
          <a:bodyPr/>
          <a:lstStyle/>
          <a:p>
            <a:pPr>
              <a:defRPr/>
            </a:pPr>
            <a:fld id="{B2DB4FC9-BFE1-2046-B7CF-BF700D81BD1A}" type="slidenum">
              <a:t>‹#›</a:t>
            </a:fld>
            <a:endParaRPr lang="de-DE"/>
          </a:p>
        </p:txBody>
      </p:sp>
      <p:sp>
        <p:nvSpPr>
          <p:cNvPr id="5"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6" name="Bild 6"/>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
        <p:nvSpPr>
          <p:cNvPr id="7" name="Titel 1"/>
          <p:cNvSpPr>
            <a:spLocks noGrp="1"/>
          </p:cNvSpPr>
          <p:nvPr>
            <p:ph type="title"/>
          </p:nvPr>
        </p:nvSpPr>
        <p:spPr bwMode="auto">
          <a:xfrm>
            <a:off x="479426" y="638073"/>
            <a:ext cx="10474456" cy="360099"/>
          </a:xfrm>
        </p:spPr>
        <p:txBody>
          <a:bodyPr anchor="b" anchorCtr="0">
            <a:noAutofit/>
          </a:bodyPr>
          <a:lstStyle>
            <a:lvl1pPr>
              <a:defRPr sz="2600"/>
            </a:lvl1pPr>
          </a:lstStyle>
          <a:p>
            <a:pPr>
              <a:defRPr/>
            </a:pPr>
            <a:r>
              <a:rPr lang="de-DE"/>
              <a:t>Mastertitelformat bearbeiten</a:t>
            </a:r>
          </a:p>
        </p:txBody>
      </p:sp>
      <p:sp>
        <p:nvSpPr>
          <p:cNvPr id="8" name="Textplatzhalter 9"/>
          <p:cNvSpPr>
            <a:spLocks noGrp="1"/>
          </p:cNvSpPr>
          <p:nvPr>
            <p:ph type="body" sz="quarter" idx="13" hasCustomPrompt="1"/>
          </p:nvPr>
        </p:nvSpPr>
        <p:spPr bwMode="auto">
          <a:xfrm>
            <a:off x="479425" y="333375"/>
            <a:ext cx="10474325" cy="255588"/>
          </a:xfrm>
        </p:spPr>
        <p:txBody>
          <a:bodyPr>
            <a:noAutofit/>
          </a:bodyPr>
          <a:lstStyle>
            <a:lvl1pPr marL="0" indent="0">
              <a:buFontTx/>
              <a:buNone/>
              <a:defRPr sz="1800">
                <a:solidFill>
                  <a:schemeClr val="accent2"/>
                </a:solidFill>
              </a:defRPr>
            </a:lvl1pPr>
          </a:lstStyle>
          <a:p>
            <a:pPr lvl="0">
              <a:defRPr/>
            </a:pPr>
            <a:r>
              <a:rPr lang="de-DE"/>
              <a:t>Titelmasterformat durch Klicken bearbeiten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blank" preserve="1" userDrawn="1">
  <p:cSld name="Leer">
    <p:spTree>
      <p:nvGrpSpPr>
        <p:cNvPr id="1" name=""/>
        <p:cNvGrpSpPr/>
        <p:nvPr/>
      </p:nvGrpSpPr>
      <p:grpSpPr bwMode="auto">
        <a:xfrm>
          <a:off x="0" y="0"/>
          <a:ext cx="0" cy="0"/>
          <a:chOff x="0" y="0"/>
          <a:chExt cx="0" cy="0"/>
        </a:xfrm>
      </p:grpSpPr>
      <p:sp>
        <p:nvSpPr>
          <p:cNvPr id="4" name="Foliennummernplatzhalter 3"/>
          <p:cNvSpPr>
            <a:spLocks noGrp="1"/>
          </p:cNvSpPr>
          <p:nvPr>
            <p:ph type="sldNum" sz="quarter" idx="12"/>
          </p:nvPr>
        </p:nvSpPr>
        <p:spPr bwMode="auto"/>
        <p:txBody>
          <a:bodyPr/>
          <a:lstStyle/>
          <a:p>
            <a:pPr>
              <a:defRPr/>
            </a:pPr>
            <a:fld id="{B2DB4FC9-BFE1-2046-B7CF-BF700D81BD1A}" type="slidenum">
              <a:t>‹#›</a:t>
            </a:fld>
            <a:endParaRPr lang="de-DE"/>
          </a:p>
        </p:txBody>
      </p:sp>
      <p:sp>
        <p:nvSpPr>
          <p:cNvPr id="5"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6" name="Bild 4"/>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Nur Bild">
    <p:spTree>
      <p:nvGrpSpPr>
        <p:cNvPr id="1" name=""/>
        <p:cNvGrpSpPr/>
        <p:nvPr/>
      </p:nvGrpSpPr>
      <p:grpSpPr bwMode="auto">
        <a:xfrm>
          <a:off x="0" y="0"/>
          <a:ext cx="0" cy="0"/>
          <a:chOff x="0" y="0"/>
          <a:chExt cx="0" cy="0"/>
        </a:xfrm>
      </p:grpSpPr>
      <p:sp>
        <p:nvSpPr>
          <p:cNvPr id="4" name="Bildplatzhalter 7"/>
          <p:cNvSpPr>
            <a:spLocks noGrp="1"/>
          </p:cNvSpPr>
          <p:nvPr>
            <p:ph type="pic" sz="quarter" idx="13"/>
          </p:nvPr>
        </p:nvSpPr>
        <p:spPr bwMode="auto">
          <a:xfrm>
            <a:off x="0" y="0"/>
            <a:ext cx="12192000" cy="6858000"/>
          </a:xfrm>
        </p:spPr>
        <p:txBody>
          <a:bodyPr/>
          <a:lstStyle/>
          <a:p>
            <a:pPr>
              <a:defRPr/>
            </a:pPr>
            <a:r>
              <a:rPr lang="de-DE"/>
              <a:t>Bild durch Klicken auf Symbol hinzufügen</a:t>
            </a:r>
          </a:p>
        </p:txBody>
      </p:sp>
      <p:sp>
        <p:nvSpPr>
          <p:cNvPr id="5" name="Titel 1"/>
          <p:cNvSpPr>
            <a:spLocks noGrp="1"/>
          </p:cNvSpPr>
          <p:nvPr>
            <p:ph type="title"/>
          </p:nvPr>
        </p:nvSpPr>
        <p:spPr bwMode="auto">
          <a:xfrm>
            <a:off x="479426" y="638073"/>
            <a:ext cx="10474456" cy="360099"/>
          </a:xfrm>
        </p:spPr>
        <p:txBody>
          <a:bodyPr anchor="b" anchorCtr="0">
            <a:noAutofit/>
          </a:bodyPr>
          <a:lstStyle>
            <a:lvl1pPr>
              <a:defRPr sz="2600">
                <a:solidFill>
                  <a:schemeClr val="bg1"/>
                </a:solidFill>
              </a:defRPr>
            </a:lvl1pPr>
          </a:lstStyle>
          <a:p>
            <a:pPr>
              <a:defRPr/>
            </a:pPr>
            <a:r>
              <a:rPr lang="de-DE"/>
              <a:t>Mastertitelformat bearbeiten</a:t>
            </a:r>
          </a:p>
        </p:txBody>
      </p:sp>
      <p:sp>
        <p:nvSpPr>
          <p:cNvPr id="6" name="Textplatzhalter 9"/>
          <p:cNvSpPr>
            <a:spLocks noGrp="1"/>
          </p:cNvSpPr>
          <p:nvPr>
            <p:ph type="body" sz="quarter" idx="14" hasCustomPrompt="1"/>
          </p:nvPr>
        </p:nvSpPr>
        <p:spPr bwMode="auto">
          <a:xfrm>
            <a:off x="479425" y="333375"/>
            <a:ext cx="10474325" cy="255588"/>
          </a:xfrm>
        </p:spPr>
        <p:txBody>
          <a:bodyPr>
            <a:noAutofit/>
          </a:bodyPr>
          <a:lstStyle>
            <a:lvl1pPr marL="0" indent="0">
              <a:buFontTx/>
              <a:buNone/>
              <a:defRPr sz="1800">
                <a:solidFill>
                  <a:schemeClr val="bg1"/>
                </a:solidFill>
              </a:defRPr>
            </a:lvl1pPr>
          </a:lstStyle>
          <a:p>
            <a:pPr lvl="0">
              <a:defRPr/>
            </a:pPr>
            <a:r>
              <a:rPr lang="de-DE"/>
              <a:t>Titelmasterformat durch Klicken bearbeiten</a:t>
            </a:r>
            <a:endParaRPr/>
          </a:p>
        </p:txBody>
      </p:sp>
      <p:pic>
        <p:nvPicPr>
          <p:cNvPr id="7" name="Bild 11"/>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twoObj" preserve="1" userDrawn="1">
  <p:cSld name="Titel + 2 Inhalte vertikal">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79426" y="333375"/>
            <a:ext cx="10474456" cy="360099"/>
          </a:xfrm>
        </p:spPr>
        <p:txBody>
          <a:bodyPr/>
          <a:lstStyle>
            <a:lvl1pPr>
              <a:defRPr sz="2600"/>
            </a:lvl1pPr>
          </a:lstStyle>
          <a:p>
            <a:pPr>
              <a:defRPr/>
            </a:pPr>
            <a:r>
              <a:rPr lang="de-DE"/>
              <a:t>Mastertitelformat bearbeiten</a:t>
            </a:r>
            <a:endParaRPr/>
          </a:p>
        </p:txBody>
      </p:sp>
      <p:sp>
        <p:nvSpPr>
          <p:cNvPr id="5" name="Inhaltsplatzhalter 2"/>
          <p:cNvSpPr>
            <a:spLocks noGrp="1"/>
          </p:cNvSpPr>
          <p:nvPr>
            <p:ph sz="half" idx="1"/>
          </p:nvPr>
        </p:nvSpPr>
        <p:spPr bwMode="auto">
          <a:xfrm>
            <a:off x="479424" y="1412876"/>
            <a:ext cx="5580000" cy="4751998"/>
          </a:xfrm>
        </p:spPr>
        <p:txBody>
          <a:bodyPr>
            <a:noAutofit/>
          </a:bodyPr>
          <a:lstStyle>
            <a:lvl1pPr>
              <a:defRPr sz="2200"/>
            </a:lvl1pPr>
            <a:lvl2pPr>
              <a:defRPr sz="2200"/>
            </a:lvl2pPr>
            <a:lvl3pPr>
              <a:defRPr sz="2200"/>
            </a:lvl3pPr>
            <a:lvl4pPr>
              <a:defRPr sz="2200"/>
            </a:lvl4pPr>
            <a:lvl5pPr>
              <a:defRPr sz="2200"/>
            </a:lvl5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Inhaltsplatzhalter 3"/>
          <p:cNvSpPr>
            <a:spLocks noGrp="1"/>
          </p:cNvSpPr>
          <p:nvPr>
            <p:ph sz="half" idx="2"/>
          </p:nvPr>
        </p:nvSpPr>
        <p:spPr bwMode="auto">
          <a:xfrm>
            <a:off x="6277037" y="1412876"/>
            <a:ext cx="5580000" cy="4751998"/>
          </a:xfrm>
        </p:spPr>
        <p:txBody>
          <a:bodyPr>
            <a:noAutofit/>
          </a:bodyPr>
          <a:lstStyle>
            <a:lvl1pPr>
              <a:defRPr sz="2200"/>
            </a:lvl1pPr>
            <a:lvl2pPr>
              <a:defRPr sz="2200"/>
            </a:lvl2pPr>
            <a:lvl3pPr>
              <a:defRPr sz="2200"/>
            </a:lvl3pPr>
            <a:lvl4pPr>
              <a:defRPr sz="2200"/>
            </a:lvl4pPr>
            <a:lvl5pPr>
              <a:defRPr sz="2200"/>
            </a:lvl5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7" name="Foliennummernplatzhalter 6"/>
          <p:cNvSpPr>
            <a:spLocks noGrp="1"/>
          </p:cNvSpPr>
          <p:nvPr>
            <p:ph type="sldNum" sz="quarter" idx="12"/>
          </p:nvPr>
        </p:nvSpPr>
        <p:spPr bwMode="auto"/>
        <p:txBody>
          <a:bodyPr/>
          <a:lstStyle/>
          <a:p>
            <a:pPr>
              <a:defRPr/>
            </a:pPr>
            <a:fld id="{B2DB4FC9-BFE1-2046-B7CF-BF700D81BD1A}" type="slidenum">
              <a:t>‹#›</a:t>
            </a:fld>
            <a:endParaRPr lang="de-DE"/>
          </a:p>
        </p:txBody>
      </p:sp>
      <p:sp>
        <p:nvSpPr>
          <p:cNvPr id="8"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9" name="Bild 9"/>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preserve="1" userDrawn="1">
  <p:cSld name="Titel_Subtitel + 2 Inhalte vertikal">
    <p:spTree>
      <p:nvGrpSpPr>
        <p:cNvPr id="1" name=""/>
        <p:cNvGrpSpPr/>
        <p:nvPr/>
      </p:nvGrpSpPr>
      <p:grpSpPr bwMode="auto">
        <a:xfrm>
          <a:off x="0" y="0"/>
          <a:ext cx="0" cy="0"/>
          <a:chOff x="0" y="0"/>
          <a:chExt cx="0" cy="0"/>
        </a:xfrm>
      </p:grpSpPr>
      <p:sp>
        <p:nvSpPr>
          <p:cNvPr id="4" name="Inhaltsplatzhalter 2"/>
          <p:cNvSpPr>
            <a:spLocks noGrp="1"/>
          </p:cNvSpPr>
          <p:nvPr>
            <p:ph sz="half" idx="1"/>
          </p:nvPr>
        </p:nvSpPr>
        <p:spPr bwMode="auto">
          <a:xfrm>
            <a:off x="479424" y="1412875"/>
            <a:ext cx="5580000" cy="4751999"/>
          </a:xfrm>
        </p:spPr>
        <p:txBody>
          <a:bodyPr>
            <a:noAutofit/>
          </a:bodyPr>
          <a:lstStyle>
            <a:lvl1pPr>
              <a:defRPr sz="2200"/>
            </a:lvl1pPr>
            <a:lvl2pPr>
              <a:defRPr sz="2200"/>
            </a:lvl2pPr>
            <a:lvl3pPr>
              <a:defRPr sz="2200"/>
            </a:lvl3pPr>
            <a:lvl4pPr>
              <a:defRPr sz="2200"/>
            </a:lvl4pPr>
            <a:lvl5pPr>
              <a:defRPr sz="2200"/>
            </a:lvl5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5" name="Inhaltsplatzhalter 3"/>
          <p:cNvSpPr>
            <a:spLocks noGrp="1"/>
          </p:cNvSpPr>
          <p:nvPr>
            <p:ph sz="half" idx="2"/>
          </p:nvPr>
        </p:nvSpPr>
        <p:spPr bwMode="auto">
          <a:xfrm>
            <a:off x="6277037" y="1412875"/>
            <a:ext cx="5580000" cy="4751999"/>
          </a:xfrm>
        </p:spPr>
        <p:txBody>
          <a:bodyPr>
            <a:noAutofit/>
          </a:bodyPr>
          <a:lstStyle>
            <a:lvl1pPr>
              <a:defRPr sz="2200"/>
            </a:lvl1pPr>
            <a:lvl2pPr>
              <a:defRPr sz="2200"/>
            </a:lvl2pPr>
            <a:lvl3pPr>
              <a:defRPr sz="2200"/>
            </a:lvl3pPr>
            <a:lvl4pPr>
              <a:defRPr sz="2200"/>
            </a:lvl4pPr>
            <a:lvl5pPr>
              <a:defRPr sz="2200"/>
            </a:lvl5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Foliennummernplatzhalter 6"/>
          <p:cNvSpPr>
            <a:spLocks noGrp="1"/>
          </p:cNvSpPr>
          <p:nvPr>
            <p:ph type="sldNum" sz="quarter" idx="12"/>
          </p:nvPr>
        </p:nvSpPr>
        <p:spPr bwMode="auto"/>
        <p:txBody>
          <a:bodyPr/>
          <a:lstStyle/>
          <a:p>
            <a:pPr>
              <a:defRPr/>
            </a:pPr>
            <a:fld id="{B2DB4FC9-BFE1-2046-B7CF-BF700D81BD1A}" type="slidenum">
              <a:t>‹#›</a:t>
            </a:fld>
            <a:endParaRPr lang="de-DE"/>
          </a:p>
        </p:txBody>
      </p:sp>
      <p:sp>
        <p:nvSpPr>
          <p:cNvPr id="7"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8" name="Bild 11"/>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
        <p:nvSpPr>
          <p:cNvPr id="9" name="Titel 1"/>
          <p:cNvSpPr>
            <a:spLocks noGrp="1"/>
          </p:cNvSpPr>
          <p:nvPr>
            <p:ph type="title"/>
          </p:nvPr>
        </p:nvSpPr>
        <p:spPr bwMode="auto">
          <a:xfrm>
            <a:off x="479426" y="638073"/>
            <a:ext cx="10474456" cy="360099"/>
          </a:xfrm>
        </p:spPr>
        <p:txBody>
          <a:bodyPr anchor="b" anchorCtr="0">
            <a:noAutofit/>
          </a:bodyPr>
          <a:lstStyle>
            <a:lvl1pPr>
              <a:defRPr sz="2600"/>
            </a:lvl1pPr>
          </a:lstStyle>
          <a:p>
            <a:pPr>
              <a:defRPr/>
            </a:pPr>
            <a:r>
              <a:rPr lang="de-DE"/>
              <a:t>Mastertitelformat bearbeiten</a:t>
            </a:r>
          </a:p>
        </p:txBody>
      </p:sp>
      <p:sp>
        <p:nvSpPr>
          <p:cNvPr id="10" name="Textplatzhalter 9"/>
          <p:cNvSpPr>
            <a:spLocks noGrp="1"/>
          </p:cNvSpPr>
          <p:nvPr>
            <p:ph type="body" sz="quarter" idx="13" hasCustomPrompt="1"/>
          </p:nvPr>
        </p:nvSpPr>
        <p:spPr bwMode="auto">
          <a:xfrm>
            <a:off x="479425" y="333375"/>
            <a:ext cx="10474325" cy="255588"/>
          </a:xfrm>
        </p:spPr>
        <p:txBody>
          <a:bodyPr>
            <a:noAutofit/>
          </a:bodyPr>
          <a:lstStyle>
            <a:lvl1pPr marL="0" indent="0">
              <a:buFontTx/>
              <a:buNone/>
              <a:defRPr sz="1800">
                <a:solidFill>
                  <a:schemeClr val="accent2"/>
                </a:solidFill>
              </a:defRPr>
            </a:lvl1pPr>
          </a:lstStyle>
          <a:p>
            <a:pPr lvl="0">
              <a:defRPr/>
            </a:pPr>
            <a:r>
              <a:rPr lang="de-DE"/>
              <a:t>Titelmasterformat durch Klicken bearbeiten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Titel + 2 Inhalte horizontal">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79426" y="333375"/>
            <a:ext cx="10474456" cy="360099"/>
          </a:xfrm>
        </p:spPr>
        <p:txBody>
          <a:bodyPr/>
          <a:lstStyle>
            <a:lvl1pPr>
              <a:defRPr sz="2600"/>
            </a:lvl1pPr>
          </a:lstStyle>
          <a:p>
            <a:pPr>
              <a:defRPr/>
            </a:pPr>
            <a:r>
              <a:rPr lang="de-DE"/>
              <a:t>Mastertitelformat bearbeiten</a:t>
            </a:r>
            <a:endParaRPr/>
          </a:p>
        </p:txBody>
      </p:sp>
      <p:sp>
        <p:nvSpPr>
          <p:cNvPr id="5" name="Inhaltsplatzhalter 2"/>
          <p:cNvSpPr>
            <a:spLocks noGrp="1"/>
          </p:cNvSpPr>
          <p:nvPr>
            <p:ph idx="1"/>
          </p:nvPr>
        </p:nvSpPr>
        <p:spPr bwMode="auto">
          <a:xfrm>
            <a:off x="479423" y="1412875"/>
            <a:ext cx="11377613"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Foliennummernplatzhalter 5"/>
          <p:cNvSpPr>
            <a:spLocks noGrp="1"/>
          </p:cNvSpPr>
          <p:nvPr>
            <p:ph type="sldNum" sz="quarter" idx="12"/>
          </p:nvPr>
        </p:nvSpPr>
        <p:spPr bwMode="auto"/>
        <p:txBody>
          <a:bodyPr/>
          <a:lstStyle/>
          <a:p>
            <a:pPr>
              <a:defRPr/>
            </a:pPr>
            <a:fld id="{B2DB4FC9-BFE1-2046-B7CF-BF700D81BD1A}" type="slidenum">
              <a:t>‹#›</a:t>
            </a:fld>
            <a:endParaRPr lang="de-DE"/>
          </a:p>
        </p:txBody>
      </p:sp>
      <p:sp>
        <p:nvSpPr>
          <p:cNvPr id="7"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sp>
        <p:nvSpPr>
          <p:cNvPr id="8" name="Inhaltsplatzhalter 2"/>
          <p:cNvSpPr>
            <a:spLocks noGrp="1"/>
          </p:cNvSpPr>
          <p:nvPr>
            <p:ph idx="14"/>
          </p:nvPr>
        </p:nvSpPr>
        <p:spPr bwMode="auto">
          <a:xfrm>
            <a:off x="479424" y="3897850"/>
            <a:ext cx="11377614"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pic>
        <p:nvPicPr>
          <p:cNvPr id="9" name="Bild 7"/>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preserve="1" userDrawn="1">
  <p:cSld name="Titel_Subtitel + 2 Inhalte horizontal">
    <p:spTree>
      <p:nvGrpSpPr>
        <p:cNvPr id="1" name=""/>
        <p:cNvGrpSpPr/>
        <p:nvPr/>
      </p:nvGrpSpPr>
      <p:grpSpPr bwMode="auto">
        <a:xfrm>
          <a:off x="0" y="0"/>
          <a:ext cx="0" cy="0"/>
          <a:chOff x="0" y="0"/>
          <a:chExt cx="0" cy="0"/>
        </a:xfrm>
      </p:grpSpPr>
      <p:sp>
        <p:nvSpPr>
          <p:cNvPr id="4" name="Inhaltsplatzhalter 2"/>
          <p:cNvSpPr>
            <a:spLocks noGrp="1"/>
          </p:cNvSpPr>
          <p:nvPr>
            <p:ph idx="1"/>
          </p:nvPr>
        </p:nvSpPr>
        <p:spPr bwMode="auto">
          <a:xfrm>
            <a:off x="479423" y="1412875"/>
            <a:ext cx="11377613"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5" name="Foliennummernplatzhalter 5"/>
          <p:cNvSpPr>
            <a:spLocks noGrp="1"/>
          </p:cNvSpPr>
          <p:nvPr>
            <p:ph type="sldNum" sz="quarter" idx="12"/>
          </p:nvPr>
        </p:nvSpPr>
        <p:spPr bwMode="auto"/>
        <p:txBody>
          <a:bodyPr/>
          <a:lstStyle/>
          <a:p>
            <a:pPr>
              <a:defRPr/>
            </a:pPr>
            <a:fld id="{B2DB4FC9-BFE1-2046-B7CF-BF700D81BD1A}" type="slidenum">
              <a:t>‹#›</a:t>
            </a:fld>
            <a:endParaRPr lang="de-DE"/>
          </a:p>
        </p:txBody>
      </p:sp>
      <p:sp>
        <p:nvSpPr>
          <p:cNvPr id="6"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sp>
        <p:nvSpPr>
          <p:cNvPr id="7" name="Inhaltsplatzhalter 2"/>
          <p:cNvSpPr>
            <a:spLocks noGrp="1"/>
          </p:cNvSpPr>
          <p:nvPr>
            <p:ph idx="14"/>
          </p:nvPr>
        </p:nvSpPr>
        <p:spPr bwMode="auto">
          <a:xfrm>
            <a:off x="479424" y="3897850"/>
            <a:ext cx="11377614"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pic>
        <p:nvPicPr>
          <p:cNvPr id="8" name="Bild 9"/>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
        <p:nvSpPr>
          <p:cNvPr id="9" name="Titel 1"/>
          <p:cNvSpPr>
            <a:spLocks noGrp="1"/>
          </p:cNvSpPr>
          <p:nvPr>
            <p:ph type="title"/>
          </p:nvPr>
        </p:nvSpPr>
        <p:spPr bwMode="auto">
          <a:xfrm>
            <a:off x="479426" y="638073"/>
            <a:ext cx="10474456" cy="360099"/>
          </a:xfrm>
        </p:spPr>
        <p:txBody>
          <a:bodyPr anchor="b" anchorCtr="0">
            <a:noAutofit/>
          </a:bodyPr>
          <a:lstStyle>
            <a:lvl1pPr>
              <a:defRPr sz="2600"/>
            </a:lvl1pPr>
          </a:lstStyle>
          <a:p>
            <a:pPr>
              <a:defRPr/>
            </a:pPr>
            <a:r>
              <a:rPr lang="de-DE"/>
              <a:t>Mastertitelformat bearbeiten</a:t>
            </a:r>
          </a:p>
        </p:txBody>
      </p:sp>
      <p:sp>
        <p:nvSpPr>
          <p:cNvPr id="10" name="Textplatzhalter 9"/>
          <p:cNvSpPr>
            <a:spLocks noGrp="1"/>
          </p:cNvSpPr>
          <p:nvPr>
            <p:ph type="body" sz="quarter" idx="13" hasCustomPrompt="1"/>
          </p:nvPr>
        </p:nvSpPr>
        <p:spPr bwMode="auto">
          <a:xfrm>
            <a:off x="479425" y="333375"/>
            <a:ext cx="10474325" cy="255588"/>
          </a:xfrm>
        </p:spPr>
        <p:txBody>
          <a:bodyPr>
            <a:noAutofit/>
          </a:bodyPr>
          <a:lstStyle>
            <a:lvl1pPr marL="0" indent="0">
              <a:buFontTx/>
              <a:buNone/>
              <a:defRPr sz="1800">
                <a:solidFill>
                  <a:schemeClr val="accent2"/>
                </a:solidFill>
              </a:defRPr>
            </a:lvl1pPr>
          </a:lstStyle>
          <a:p>
            <a:pPr lvl="0">
              <a:defRPr/>
            </a:pPr>
            <a:r>
              <a:rPr lang="de-DE"/>
              <a:t>Titelmasterformat durch Klicken bearbeiten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preserve="1" userDrawn="1">
  <p:cSld name="Titel + 3 Inhalte vertikal">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79426" y="333375"/>
            <a:ext cx="10474456" cy="360099"/>
          </a:xfrm>
        </p:spPr>
        <p:txBody>
          <a:bodyPr/>
          <a:lstStyle>
            <a:lvl1pPr>
              <a:defRPr sz="2600"/>
            </a:lvl1pPr>
          </a:lstStyle>
          <a:p>
            <a:pPr>
              <a:defRPr/>
            </a:pPr>
            <a:r>
              <a:rPr lang="de-DE"/>
              <a:t>Mastertitelformat bearbeiten</a:t>
            </a:r>
          </a:p>
        </p:txBody>
      </p:sp>
      <p:sp>
        <p:nvSpPr>
          <p:cNvPr id="5" name="Inhaltsplatzhalter 2"/>
          <p:cNvSpPr>
            <a:spLocks noGrp="1"/>
          </p:cNvSpPr>
          <p:nvPr>
            <p:ph idx="1"/>
          </p:nvPr>
        </p:nvSpPr>
        <p:spPr bwMode="auto">
          <a:xfrm>
            <a:off x="479424" y="1412875"/>
            <a:ext cx="36468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Foliennummernplatzhalter 5"/>
          <p:cNvSpPr>
            <a:spLocks noGrp="1"/>
          </p:cNvSpPr>
          <p:nvPr>
            <p:ph type="sldNum" sz="quarter" idx="12"/>
          </p:nvPr>
        </p:nvSpPr>
        <p:spPr bwMode="auto"/>
        <p:txBody>
          <a:bodyPr/>
          <a:lstStyle/>
          <a:p>
            <a:pPr>
              <a:defRPr/>
            </a:pPr>
            <a:fld id="{B2DB4FC9-BFE1-2046-B7CF-BF700D81BD1A}" type="slidenum">
              <a:t>‹#›</a:t>
            </a:fld>
            <a:endParaRPr lang="de-DE"/>
          </a:p>
        </p:txBody>
      </p:sp>
      <p:sp>
        <p:nvSpPr>
          <p:cNvPr id="7" name="Inhaltsplatzhalter 2"/>
          <p:cNvSpPr>
            <a:spLocks noGrp="1"/>
          </p:cNvSpPr>
          <p:nvPr>
            <p:ph idx="13"/>
          </p:nvPr>
        </p:nvSpPr>
        <p:spPr bwMode="auto">
          <a:xfrm>
            <a:off x="8210237" y="1412875"/>
            <a:ext cx="36468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8" name="Inhaltsplatzhalter 2"/>
          <p:cNvSpPr>
            <a:spLocks noGrp="1"/>
          </p:cNvSpPr>
          <p:nvPr>
            <p:ph idx="14"/>
          </p:nvPr>
        </p:nvSpPr>
        <p:spPr bwMode="auto">
          <a:xfrm>
            <a:off x="4344831" y="1412875"/>
            <a:ext cx="36468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9"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10" name="Bild 9"/>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preserve="1" userDrawn="1">
  <p:cSld name="Titel_Subtitel + 3 Inhalte vertikal">
    <p:spTree>
      <p:nvGrpSpPr>
        <p:cNvPr id="1" name=""/>
        <p:cNvGrpSpPr/>
        <p:nvPr/>
      </p:nvGrpSpPr>
      <p:grpSpPr bwMode="auto">
        <a:xfrm>
          <a:off x="0" y="0"/>
          <a:ext cx="0" cy="0"/>
          <a:chOff x="0" y="0"/>
          <a:chExt cx="0" cy="0"/>
        </a:xfrm>
      </p:grpSpPr>
      <p:sp>
        <p:nvSpPr>
          <p:cNvPr id="4" name="Inhaltsplatzhalter 2"/>
          <p:cNvSpPr>
            <a:spLocks noGrp="1"/>
          </p:cNvSpPr>
          <p:nvPr>
            <p:ph idx="1"/>
          </p:nvPr>
        </p:nvSpPr>
        <p:spPr bwMode="auto">
          <a:xfrm>
            <a:off x="479424" y="1412875"/>
            <a:ext cx="36468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5" name="Foliennummernplatzhalter 5"/>
          <p:cNvSpPr>
            <a:spLocks noGrp="1"/>
          </p:cNvSpPr>
          <p:nvPr>
            <p:ph type="sldNum" sz="quarter" idx="12"/>
          </p:nvPr>
        </p:nvSpPr>
        <p:spPr bwMode="auto"/>
        <p:txBody>
          <a:bodyPr/>
          <a:lstStyle/>
          <a:p>
            <a:pPr>
              <a:defRPr/>
            </a:pPr>
            <a:fld id="{B2DB4FC9-BFE1-2046-B7CF-BF700D81BD1A}" type="slidenum">
              <a:t>‹#›</a:t>
            </a:fld>
            <a:endParaRPr lang="en-GB"/>
          </a:p>
        </p:txBody>
      </p:sp>
      <p:sp>
        <p:nvSpPr>
          <p:cNvPr id="6" name="Inhaltsplatzhalter 2"/>
          <p:cNvSpPr>
            <a:spLocks noGrp="1"/>
          </p:cNvSpPr>
          <p:nvPr>
            <p:ph idx="13"/>
          </p:nvPr>
        </p:nvSpPr>
        <p:spPr bwMode="auto">
          <a:xfrm>
            <a:off x="8210237" y="1412875"/>
            <a:ext cx="36468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7" name="Inhaltsplatzhalter 2"/>
          <p:cNvSpPr>
            <a:spLocks noGrp="1"/>
          </p:cNvSpPr>
          <p:nvPr>
            <p:ph idx="14"/>
          </p:nvPr>
        </p:nvSpPr>
        <p:spPr bwMode="auto">
          <a:xfrm>
            <a:off x="4344831" y="1412875"/>
            <a:ext cx="36468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8" name="Fußzeilenplatzhalter 4"/>
          <p:cNvSpPr>
            <a:spLocks noGrp="1"/>
          </p:cNvSpPr>
          <p:nvPr>
            <p:ph type="ftr" sz="quarter" idx="3"/>
          </p:nvPr>
        </p:nvSpPr>
        <p:spPr bwMode="auto">
          <a:xfrm>
            <a:off x="479425" y="6541108"/>
            <a:ext cx="1131720"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en-GB"/>
              <a:t>Intel Round Table | Dr. David Brayford | 13.03.2019 </a:t>
            </a:r>
          </a:p>
        </p:txBody>
      </p:sp>
      <p:pic>
        <p:nvPicPr>
          <p:cNvPr id="9" name="Bild 12"/>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
        <p:nvSpPr>
          <p:cNvPr id="10" name="Titel 1"/>
          <p:cNvSpPr>
            <a:spLocks noGrp="1"/>
          </p:cNvSpPr>
          <p:nvPr>
            <p:ph type="title"/>
          </p:nvPr>
        </p:nvSpPr>
        <p:spPr bwMode="auto">
          <a:xfrm>
            <a:off x="479426" y="638073"/>
            <a:ext cx="10474456" cy="360099"/>
          </a:xfrm>
        </p:spPr>
        <p:txBody>
          <a:bodyPr anchor="b" anchorCtr="0">
            <a:noAutofit/>
          </a:bodyPr>
          <a:lstStyle>
            <a:lvl1pPr>
              <a:defRPr sz="2600"/>
            </a:lvl1pPr>
          </a:lstStyle>
          <a:p>
            <a:pPr>
              <a:defRPr/>
            </a:pPr>
            <a:r>
              <a:rPr lang="de-DE"/>
              <a:t>Mastertitelformat bearbeiten</a:t>
            </a:r>
            <a:endParaRPr lang="en-GB"/>
          </a:p>
        </p:txBody>
      </p:sp>
      <p:sp>
        <p:nvSpPr>
          <p:cNvPr id="11" name="Textplatzhalter 9"/>
          <p:cNvSpPr>
            <a:spLocks noGrp="1"/>
          </p:cNvSpPr>
          <p:nvPr>
            <p:ph type="body" sz="quarter" idx="15" hasCustomPrompt="1"/>
          </p:nvPr>
        </p:nvSpPr>
        <p:spPr bwMode="auto">
          <a:xfrm>
            <a:off x="479425" y="333375"/>
            <a:ext cx="10474325" cy="255588"/>
          </a:xfrm>
        </p:spPr>
        <p:txBody>
          <a:bodyPr>
            <a:noAutofit/>
          </a:bodyPr>
          <a:lstStyle>
            <a:lvl1pPr marL="0" indent="0">
              <a:buFontTx/>
              <a:buNone/>
              <a:defRPr sz="1800">
                <a:solidFill>
                  <a:schemeClr val="accent2"/>
                </a:solidFill>
              </a:defRPr>
            </a:lvl1pPr>
          </a:lstStyle>
          <a:p>
            <a:pPr lvl="0">
              <a:defRPr/>
            </a:pPr>
            <a:r>
              <a:rPr lang="de-DE"/>
              <a:t>Titelmasterformat durch Klicken bearbeiten</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Titelslide 1">
    <p:spTree>
      <p:nvGrpSpPr>
        <p:cNvPr id="1" name=""/>
        <p:cNvGrpSpPr/>
        <p:nvPr/>
      </p:nvGrpSpPr>
      <p:grpSpPr bwMode="auto">
        <a:xfrm>
          <a:off x="0" y="0"/>
          <a:ext cx="0" cy="0"/>
          <a:chOff x="0" y="0"/>
          <a:chExt cx="0" cy="0"/>
        </a:xfrm>
      </p:grpSpPr>
      <p:grpSp>
        <p:nvGrpSpPr>
          <p:cNvPr id="4" name="Gruppieren 1"/>
          <p:cNvGrpSpPr/>
          <p:nvPr userDrawn="1"/>
        </p:nvGrpSpPr>
        <p:grpSpPr bwMode="auto">
          <a:xfrm>
            <a:off x="0" y="0"/>
            <a:ext cx="12192000" cy="6165850"/>
            <a:chOff x="0" y="0"/>
            <a:chExt cx="12192000" cy="6165850"/>
          </a:xfrm>
        </p:grpSpPr>
        <p:pic>
          <p:nvPicPr>
            <p:cNvPr id="5" name="Bild 9"/>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0" y="0"/>
              <a:ext cx="12192000" cy="6165850"/>
            </a:xfrm>
            <a:prstGeom prst="rect">
              <a:avLst/>
            </a:prstGeom>
          </p:spPr>
        </p:pic>
        <p:sp>
          <p:nvSpPr>
            <p:cNvPr id="6" name="Rechteck 15"/>
            <p:cNvSpPr/>
            <p:nvPr userDrawn="1"/>
          </p:nvSpPr>
          <p:spPr bwMode="auto">
            <a:xfrm>
              <a:off x="0" y="0"/>
              <a:ext cx="12192000" cy="6165850"/>
            </a:xfrm>
            <a:prstGeom prst="rect">
              <a:avLst/>
            </a:prstGeom>
            <a:gradFill>
              <a:gsLst>
                <a:gs pos="0">
                  <a:srgbClr val="137DFF">
                    <a:alpha val="80000"/>
                  </a:srgbClr>
                </a:gs>
                <a:gs pos="50000">
                  <a:srgbClr val="003980">
                    <a:alpha val="69804"/>
                  </a:srgbClr>
                </a:gs>
                <a:gs pos="100000">
                  <a:srgbClr val="00234E">
                    <a:alpha val="69804"/>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sp>
        <p:nvSpPr>
          <p:cNvPr id="7" name="Foliennummernplatzhalter 5"/>
          <p:cNvSpPr>
            <a:spLocks noGrp="1"/>
          </p:cNvSpPr>
          <p:nvPr>
            <p:ph type="sldNum" sz="quarter" idx="12"/>
          </p:nvPr>
        </p:nvSpPr>
        <p:spPr bwMode="auto"/>
        <p:txBody>
          <a:bodyPr/>
          <a:lstStyle/>
          <a:p>
            <a:pPr>
              <a:defRPr/>
            </a:pPr>
            <a:fld id="{B2DB4FC9-BFE1-2046-B7CF-BF700D81BD1A}" type="slidenum">
              <a:t>‹#›</a:t>
            </a:fld>
            <a:endParaRPr lang="de-DE"/>
          </a:p>
        </p:txBody>
      </p:sp>
      <p:sp>
        <p:nvSpPr>
          <p:cNvPr id="8" name="Inhaltsplatzhalter 11"/>
          <p:cNvSpPr>
            <a:spLocks noGrp="1"/>
          </p:cNvSpPr>
          <p:nvPr>
            <p:ph sz="quarter" idx="13"/>
          </p:nvPr>
        </p:nvSpPr>
        <p:spPr bwMode="auto">
          <a:xfrm>
            <a:off x="479425" y="3897313"/>
            <a:ext cx="5580062" cy="1326105"/>
          </a:xfrm>
          <a:prstGeom prst="rect">
            <a:avLst/>
          </a:prstGeom>
          <a:solidFill>
            <a:schemeClr val="accent3">
              <a:alpha val="60000"/>
            </a:schemeClr>
          </a:solidFill>
        </p:spPr>
        <p:txBody>
          <a:bodyPr wrap="square" lIns="288000" tIns="108000" rIns="216000" bIns="108000" anchor="b" anchorCtr="0">
            <a:spAutoFit/>
          </a:bodyPr>
          <a:lstStyle>
            <a:lvl1pPr marL="0" indent="0">
              <a:buFontTx/>
              <a:buNone/>
              <a:defRPr sz="3600">
                <a:solidFill>
                  <a:schemeClr val="bg1"/>
                </a:solidFill>
              </a:defRPr>
            </a:lvl1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9"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10" name="Bild 10"/>
          <p:cNvPicPr>
            <a:picLocks noChangeAspect="1"/>
          </p:cNvPicPr>
          <p:nvPr userDrawn="1"/>
        </p:nvPicPr>
        <p:blipFill>
          <a:blip r:embed="rId3"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obj" preserve="1" userDrawn="1">
  <p:cSld name="Titel + 4 Inhalte vertikal">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79426" y="333375"/>
            <a:ext cx="10474456" cy="360099"/>
          </a:xfrm>
        </p:spPr>
        <p:txBody>
          <a:bodyPr/>
          <a:lstStyle>
            <a:lvl1pPr>
              <a:defRPr sz="2600"/>
            </a:lvl1pPr>
          </a:lstStyle>
          <a:p>
            <a:pPr>
              <a:defRPr/>
            </a:pPr>
            <a:r>
              <a:rPr lang="de-DE"/>
              <a:t>Mastertitelformat bearbeiten</a:t>
            </a:r>
            <a:endParaRPr/>
          </a:p>
        </p:txBody>
      </p:sp>
      <p:sp>
        <p:nvSpPr>
          <p:cNvPr id="5" name="Inhaltsplatzhalter 2"/>
          <p:cNvSpPr>
            <a:spLocks noGrp="1"/>
          </p:cNvSpPr>
          <p:nvPr>
            <p:ph idx="1"/>
          </p:nvPr>
        </p:nvSpPr>
        <p:spPr bwMode="auto">
          <a:xfrm>
            <a:off x="479424" y="1412875"/>
            <a:ext cx="26820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Foliennummernplatzhalter 5"/>
          <p:cNvSpPr>
            <a:spLocks noGrp="1"/>
          </p:cNvSpPr>
          <p:nvPr>
            <p:ph type="sldNum" sz="quarter" idx="12"/>
          </p:nvPr>
        </p:nvSpPr>
        <p:spPr bwMode="auto"/>
        <p:txBody>
          <a:bodyPr/>
          <a:lstStyle/>
          <a:p>
            <a:pPr>
              <a:defRPr/>
            </a:pPr>
            <a:fld id="{B2DB4FC9-BFE1-2046-B7CF-BF700D81BD1A}" type="slidenum">
              <a:t>‹#›</a:t>
            </a:fld>
            <a:endParaRPr lang="de-DE"/>
          </a:p>
        </p:txBody>
      </p:sp>
      <p:sp>
        <p:nvSpPr>
          <p:cNvPr id="7" name="Inhaltsplatzhalter 2"/>
          <p:cNvSpPr>
            <a:spLocks noGrp="1"/>
          </p:cNvSpPr>
          <p:nvPr>
            <p:ph idx="13"/>
          </p:nvPr>
        </p:nvSpPr>
        <p:spPr bwMode="auto">
          <a:xfrm>
            <a:off x="9175038" y="1412875"/>
            <a:ext cx="26820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8" name="Inhaltsplatzhalter 2"/>
          <p:cNvSpPr>
            <a:spLocks noGrp="1"/>
          </p:cNvSpPr>
          <p:nvPr>
            <p:ph idx="14"/>
          </p:nvPr>
        </p:nvSpPr>
        <p:spPr bwMode="auto">
          <a:xfrm>
            <a:off x="3377488" y="1412875"/>
            <a:ext cx="26820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9" name="Inhaltsplatzhalter 2"/>
          <p:cNvSpPr>
            <a:spLocks noGrp="1"/>
          </p:cNvSpPr>
          <p:nvPr>
            <p:ph idx="15"/>
          </p:nvPr>
        </p:nvSpPr>
        <p:spPr bwMode="auto">
          <a:xfrm>
            <a:off x="6275552" y="1413413"/>
            <a:ext cx="26820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10"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11" name="Bild 11"/>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preserve="1" userDrawn="1">
  <p:cSld name="Titel_Subtitel + 4 Inhalte vertikal">
    <p:spTree>
      <p:nvGrpSpPr>
        <p:cNvPr id="1" name=""/>
        <p:cNvGrpSpPr/>
        <p:nvPr/>
      </p:nvGrpSpPr>
      <p:grpSpPr bwMode="auto">
        <a:xfrm>
          <a:off x="0" y="0"/>
          <a:ext cx="0" cy="0"/>
          <a:chOff x="0" y="0"/>
          <a:chExt cx="0" cy="0"/>
        </a:xfrm>
      </p:grpSpPr>
      <p:sp>
        <p:nvSpPr>
          <p:cNvPr id="4" name="Inhaltsplatzhalter 2"/>
          <p:cNvSpPr>
            <a:spLocks noGrp="1"/>
          </p:cNvSpPr>
          <p:nvPr>
            <p:ph idx="1"/>
          </p:nvPr>
        </p:nvSpPr>
        <p:spPr bwMode="auto">
          <a:xfrm>
            <a:off x="479424" y="1412875"/>
            <a:ext cx="26820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5" name="Foliennummernplatzhalter 5"/>
          <p:cNvSpPr>
            <a:spLocks noGrp="1"/>
          </p:cNvSpPr>
          <p:nvPr>
            <p:ph type="sldNum" sz="quarter" idx="12"/>
          </p:nvPr>
        </p:nvSpPr>
        <p:spPr bwMode="auto"/>
        <p:txBody>
          <a:bodyPr/>
          <a:lstStyle/>
          <a:p>
            <a:pPr>
              <a:defRPr/>
            </a:pPr>
            <a:fld id="{B2DB4FC9-BFE1-2046-B7CF-BF700D81BD1A}" type="slidenum">
              <a:t>‹#›</a:t>
            </a:fld>
            <a:endParaRPr lang="de-DE"/>
          </a:p>
        </p:txBody>
      </p:sp>
      <p:sp>
        <p:nvSpPr>
          <p:cNvPr id="6" name="Inhaltsplatzhalter 2"/>
          <p:cNvSpPr>
            <a:spLocks noGrp="1"/>
          </p:cNvSpPr>
          <p:nvPr>
            <p:ph idx="13"/>
          </p:nvPr>
        </p:nvSpPr>
        <p:spPr bwMode="auto">
          <a:xfrm>
            <a:off x="9175038" y="1412875"/>
            <a:ext cx="26820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7" name="Inhaltsplatzhalter 2"/>
          <p:cNvSpPr>
            <a:spLocks noGrp="1"/>
          </p:cNvSpPr>
          <p:nvPr>
            <p:ph idx="14"/>
          </p:nvPr>
        </p:nvSpPr>
        <p:spPr bwMode="auto">
          <a:xfrm>
            <a:off x="3377488" y="1412875"/>
            <a:ext cx="26820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8" name="Inhaltsplatzhalter 2"/>
          <p:cNvSpPr>
            <a:spLocks noGrp="1"/>
          </p:cNvSpPr>
          <p:nvPr>
            <p:ph idx="15"/>
          </p:nvPr>
        </p:nvSpPr>
        <p:spPr bwMode="auto">
          <a:xfrm>
            <a:off x="6275552" y="1413413"/>
            <a:ext cx="26820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9"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10" name="Bild 13"/>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
        <p:nvSpPr>
          <p:cNvPr id="11" name="Titel 1"/>
          <p:cNvSpPr>
            <a:spLocks noGrp="1"/>
          </p:cNvSpPr>
          <p:nvPr>
            <p:ph type="title" hasCustomPrompt="1"/>
          </p:nvPr>
        </p:nvSpPr>
        <p:spPr bwMode="auto">
          <a:xfrm>
            <a:off x="479426" y="638073"/>
            <a:ext cx="10474456" cy="360099"/>
          </a:xfrm>
        </p:spPr>
        <p:txBody>
          <a:bodyPr anchor="b" anchorCtr="0">
            <a:noAutofit/>
          </a:bodyPr>
          <a:lstStyle>
            <a:lvl1pPr>
              <a:defRPr sz="2600"/>
            </a:lvl1pPr>
          </a:lstStyle>
          <a:p>
            <a:pPr>
              <a:defRPr/>
            </a:pPr>
            <a:r>
              <a:rPr lang="de-DE"/>
              <a:t>Titelmasterformat durch Klicken bearbeiten</a:t>
            </a:r>
          </a:p>
        </p:txBody>
      </p:sp>
      <p:sp>
        <p:nvSpPr>
          <p:cNvPr id="12" name="Textplatzhalter 9"/>
          <p:cNvSpPr>
            <a:spLocks noGrp="1"/>
          </p:cNvSpPr>
          <p:nvPr>
            <p:ph type="body" sz="quarter" idx="16" hasCustomPrompt="1"/>
          </p:nvPr>
        </p:nvSpPr>
        <p:spPr bwMode="auto">
          <a:xfrm>
            <a:off x="479425" y="333375"/>
            <a:ext cx="10474325" cy="255588"/>
          </a:xfrm>
        </p:spPr>
        <p:txBody>
          <a:bodyPr>
            <a:noAutofit/>
          </a:bodyPr>
          <a:lstStyle>
            <a:lvl1pPr marL="0" indent="0">
              <a:buFontTx/>
              <a:buNone/>
              <a:defRPr sz="1800">
                <a:solidFill>
                  <a:schemeClr val="accent2"/>
                </a:solidFill>
              </a:defRPr>
            </a:lvl1pPr>
          </a:lstStyle>
          <a:p>
            <a:pPr lvl="0">
              <a:defRPr/>
            </a:pPr>
            <a:r>
              <a:rPr lang="de-DE"/>
              <a:t>Titelmasterformat durch Klicken bearbeiten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obj" preserve="1" userDrawn="1">
  <p:cSld name="Titel + 4 Inhalte horizontal">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79426" y="333375"/>
            <a:ext cx="10474456" cy="360099"/>
          </a:xfrm>
        </p:spPr>
        <p:txBody>
          <a:bodyPr/>
          <a:lstStyle>
            <a:lvl1pPr>
              <a:defRPr sz="2600"/>
            </a:lvl1pPr>
          </a:lstStyle>
          <a:p>
            <a:pPr>
              <a:defRPr/>
            </a:pPr>
            <a:r>
              <a:rPr lang="de-DE"/>
              <a:t>Mastertitelformat bearbeiten</a:t>
            </a:r>
            <a:endParaRPr/>
          </a:p>
        </p:txBody>
      </p:sp>
      <p:sp>
        <p:nvSpPr>
          <p:cNvPr id="5" name="Inhaltsplatzhalter 2"/>
          <p:cNvSpPr>
            <a:spLocks noGrp="1"/>
          </p:cNvSpPr>
          <p:nvPr>
            <p:ph idx="1"/>
          </p:nvPr>
        </p:nvSpPr>
        <p:spPr bwMode="auto">
          <a:xfrm>
            <a:off x="479424" y="1412875"/>
            <a:ext cx="5580000"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Foliennummernplatzhalter 5"/>
          <p:cNvSpPr>
            <a:spLocks noGrp="1"/>
          </p:cNvSpPr>
          <p:nvPr>
            <p:ph type="sldNum" sz="quarter" idx="12"/>
          </p:nvPr>
        </p:nvSpPr>
        <p:spPr bwMode="auto"/>
        <p:txBody>
          <a:bodyPr/>
          <a:lstStyle/>
          <a:p>
            <a:pPr>
              <a:defRPr/>
            </a:pPr>
            <a:fld id="{B2DB4FC9-BFE1-2046-B7CF-BF700D81BD1A}" type="slidenum">
              <a:t>‹#›</a:t>
            </a:fld>
            <a:endParaRPr lang="de-DE"/>
          </a:p>
        </p:txBody>
      </p:sp>
      <p:sp>
        <p:nvSpPr>
          <p:cNvPr id="7" name="Inhaltsplatzhalter 2"/>
          <p:cNvSpPr>
            <a:spLocks noGrp="1"/>
          </p:cNvSpPr>
          <p:nvPr>
            <p:ph idx="13"/>
          </p:nvPr>
        </p:nvSpPr>
        <p:spPr bwMode="auto">
          <a:xfrm>
            <a:off x="6277038" y="1412875"/>
            <a:ext cx="5580000"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8" name="Inhaltsplatzhalter 2"/>
          <p:cNvSpPr>
            <a:spLocks noGrp="1"/>
          </p:cNvSpPr>
          <p:nvPr>
            <p:ph idx="14"/>
          </p:nvPr>
        </p:nvSpPr>
        <p:spPr bwMode="auto">
          <a:xfrm>
            <a:off x="479424" y="3897850"/>
            <a:ext cx="5580000"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9" name="Inhaltsplatzhalter 2"/>
          <p:cNvSpPr>
            <a:spLocks noGrp="1"/>
          </p:cNvSpPr>
          <p:nvPr>
            <p:ph idx="15"/>
          </p:nvPr>
        </p:nvSpPr>
        <p:spPr bwMode="auto">
          <a:xfrm>
            <a:off x="6277038" y="3897850"/>
            <a:ext cx="5580000"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10"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11" name="Bild 11"/>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preserve="1" userDrawn="1">
  <p:cSld name="Titel_Subtitel + 4 Inhalte horizontal">
    <p:spTree>
      <p:nvGrpSpPr>
        <p:cNvPr id="1" name=""/>
        <p:cNvGrpSpPr/>
        <p:nvPr/>
      </p:nvGrpSpPr>
      <p:grpSpPr bwMode="auto">
        <a:xfrm>
          <a:off x="0" y="0"/>
          <a:ext cx="0" cy="0"/>
          <a:chOff x="0" y="0"/>
          <a:chExt cx="0" cy="0"/>
        </a:xfrm>
      </p:grpSpPr>
      <p:sp>
        <p:nvSpPr>
          <p:cNvPr id="4" name="Inhaltsplatzhalter 2"/>
          <p:cNvSpPr>
            <a:spLocks noGrp="1"/>
          </p:cNvSpPr>
          <p:nvPr>
            <p:ph idx="1"/>
          </p:nvPr>
        </p:nvSpPr>
        <p:spPr bwMode="auto">
          <a:xfrm>
            <a:off x="479424" y="1412875"/>
            <a:ext cx="5580000"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5" name="Foliennummernplatzhalter 5"/>
          <p:cNvSpPr>
            <a:spLocks noGrp="1"/>
          </p:cNvSpPr>
          <p:nvPr>
            <p:ph type="sldNum" sz="quarter" idx="12"/>
          </p:nvPr>
        </p:nvSpPr>
        <p:spPr bwMode="auto"/>
        <p:txBody>
          <a:bodyPr/>
          <a:lstStyle/>
          <a:p>
            <a:pPr>
              <a:defRPr/>
            </a:pPr>
            <a:fld id="{B2DB4FC9-BFE1-2046-B7CF-BF700D81BD1A}" type="slidenum">
              <a:t>‹#›</a:t>
            </a:fld>
            <a:endParaRPr lang="de-DE"/>
          </a:p>
        </p:txBody>
      </p:sp>
      <p:sp>
        <p:nvSpPr>
          <p:cNvPr id="6" name="Inhaltsplatzhalter 2"/>
          <p:cNvSpPr>
            <a:spLocks noGrp="1"/>
          </p:cNvSpPr>
          <p:nvPr>
            <p:ph idx="13"/>
          </p:nvPr>
        </p:nvSpPr>
        <p:spPr bwMode="auto">
          <a:xfrm>
            <a:off x="6277038" y="1412875"/>
            <a:ext cx="5580000"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7" name="Inhaltsplatzhalter 2"/>
          <p:cNvSpPr>
            <a:spLocks noGrp="1"/>
          </p:cNvSpPr>
          <p:nvPr>
            <p:ph idx="14"/>
          </p:nvPr>
        </p:nvSpPr>
        <p:spPr bwMode="auto">
          <a:xfrm>
            <a:off x="479424" y="3897850"/>
            <a:ext cx="5580000"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8" name="Inhaltsplatzhalter 2"/>
          <p:cNvSpPr>
            <a:spLocks noGrp="1"/>
          </p:cNvSpPr>
          <p:nvPr>
            <p:ph idx="15"/>
          </p:nvPr>
        </p:nvSpPr>
        <p:spPr bwMode="auto">
          <a:xfrm>
            <a:off x="6277038" y="3897850"/>
            <a:ext cx="5580000"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9"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10" name="Bild 13"/>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
        <p:nvSpPr>
          <p:cNvPr id="11" name="Titel 1"/>
          <p:cNvSpPr>
            <a:spLocks noGrp="1"/>
          </p:cNvSpPr>
          <p:nvPr>
            <p:ph type="title"/>
          </p:nvPr>
        </p:nvSpPr>
        <p:spPr bwMode="auto">
          <a:xfrm>
            <a:off x="479426" y="638073"/>
            <a:ext cx="10474456" cy="360099"/>
          </a:xfrm>
        </p:spPr>
        <p:txBody>
          <a:bodyPr anchor="b" anchorCtr="0">
            <a:noAutofit/>
          </a:bodyPr>
          <a:lstStyle>
            <a:lvl1pPr>
              <a:defRPr sz="2600"/>
            </a:lvl1pPr>
          </a:lstStyle>
          <a:p>
            <a:pPr>
              <a:defRPr/>
            </a:pPr>
            <a:r>
              <a:rPr lang="de-DE"/>
              <a:t>Mastertitelformat bearbeiten</a:t>
            </a:r>
          </a:p>
        </p:txBody>
      </p:sp>
      <p:sp>
        <p:nvSpPr>
          <p:cNvPr id="12" name="Textplatzhalter 9"/>
          <p:cNvSpPr>
            <a:spLocks noGrp="1"/>
          </p:cNvSpPr>
          <p:nvPr>
            <p:ph type="body" sz="quarter" idx="16" hasCustomPrompt="1"/>
          </p:nvPr>
        </p:nvSpPr>
        <p:spPr bwMode="auto">
          <a:xfrm>
            <a:off x="479425" y="333375"/>
            <a:ext cx="10474325" cy="255588"/>
          </a:xfrm>
        </p:spPr>
        <p:txBody>
          <a:bodyPr>
            <a:noAutofit/>
          </a:bodyPr>
          <a:lstStyle>
            <a:lvl1pPr marL="0" indent="0">
              <a:buFontTx/>
              <a:buNone/>
              <a:defRPr sz="1800">
                <a:solidFill>
                  <a:schemeClr val="accent2"/>
                </a:solidFill>
              </a:defRPr>
            </a:lvl1pPr>
          </a:lstStyle>
          <a:p>
            <a:pPr lvl="0">
              <a:defRPr/>
            </a:pPr>
            <a:r>
              <a:rPr lang="de-DE"/>
              <a:t>Titelmasterformat durch Klicken bearbeiten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preserve="1" userDrawn="1">
  <p:cSld name="Titel + 2 Boxen Eyecatcher">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79426" y="333375"/>
            <a:ext cx="10474456" cy="360099"/>
          </a:xfrm>
        </p:spPr>
        <p:txBody>
          <a:bodyPr/>
          <a:lstStyle>
            <a:lvl1pPr>
              <a:defRPr sz="2600"/>
            </a:lvl1pPr>
          </a:lstStyle>
          <a:p>
            <a:pPr>
              <a:defRPr/>
            </a:pPr>
            <a:r>
              <a:rPr lang="de-DE"/>
              <a:t>Mastertitelformat bearbeiten</a:t>
            </a:r>
            <a:endParaRPr/>
          </a:p>
        </p:txBody>
      </p:sp>
      <p:sp>
        <p:nvSpPr>
          <p:cNvPr id="5" name="Inhaltsplatzhalter 2"/>
          <p:cNvSpPr>
            <a:spLocks noGrp="1"/>
          </p:cNvSpPr>
          <p:nvPr>
            <p:ph sz="half" idx="1"/>
          </p:nvPr>
        </p:nvSpPr>
        <p:spPr bwMode="auto">
          <a:xfrm>
            <a:off x="6277038" y="1412875"/>
            <a:ext cx="5580000" cy="4752975"/>
          </a:xfrm>
          <a:prstGeom prst="rect">
            <a:avLst/>
          </a:prstGeom>
          <a:solidFill>
            <a:schemeClr val="tx2"/>
          </a:solidFill>
          <a:ln w="38100" cap="sq">
            <a:noFill/>
            <a:miter lim="800000"/>
          </a:ln>
        </p:spPr>
        <p:txBody>
          <a:bodyPr vert="horz" wrap="square" lIns="180000" tIns="144000" rIns="180000" bIns="144000" rtlCol="0">
            <a:noAutofit/>
          </a:bodyPr>
          <a:lstStyle>
            <a:lvl1pPr marL="252000" indent="-252000">
              <a:defRPr lang="de-DE" sz="2200">
                <a:solidFill>
                  <a:schemeClr val="bg1"/>
                </a:solidFill>
                <a:latin typeface="Arial"/>
                <a:ea typeface="Arial"/>
                <a:cs typeface="Arial"/>
              </a:defRPr>
            </a:lvl1pPr>
            <a:lvl2pPr>
              <a:defRPr lang="de-DE"/>
            </a:lvl2pPr>
            <a:lvl3pPr>
              <a:defRPr lang="de-DE"/>
            </a:lvl3pPr>
            <a:lvl4pPr>
              <a:defRPr lang="de-DE"/>
            </a:lvl4pPr>
            <a:lvl5pPr>
              <a:defRPr lang="de-DE"/>
            </a:lvl5pPr>
          </a:lstStyle>
          <a:p>
            <a:pPr marL="252000" lvl="0" indent="-252000" algn="l" defTabSz="914400">
              <a:lnSpc>
                <a:spcPct val="100000"/>
              </a:lnSpc>
              <a:spcBef>
                <a:spcPts val="400"/>
              </a:spcBef>
              <a:buFont typeface="Arial"/>
              <a:buChar char="•"/>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Foliennummernplatzhalter 6"/>
          <p:cNvSpPr>
            <a:spLocks noGrp="1"/>
          </p:cNvSpPr>
          <p:nvPr>
            <p:ph type="sldNum" sz="quarter" idx="12"/>
          </p:nvPr>
        </p:nvSpPr>
        <p:spPr bwMode="auto"/>
        <p:txBody>
          <a:bodyPr/>
          <a:lstStyle/>
          <a:p>
            <a:pPr>
              <a:defRPr/>
            </a:pPr>
            <a:fld id="{B2DB4FC9-BFE1-2046-B7CF-BF700D81BD1A}" type="slidenum">
              <a:t>‹#›</a:t>
            </a:fld>
            <a:endParaRPr lang="de-DE"/>
          </a:p>
        </p:txBody>
      </p:sp>
      <p:sp>
        <p:nvSpPr>
          <p:cNvPr id="7"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sp>
        <p:nvSpPr>
          <p:cNvPr id="8" name="Inhaltsplatzhalter 2"/>
          <p:cNvSpPr>
            <a:spLocks noGrp="1"/>
          </p:cNvSpPr>
          <p:nvPr>
            <p:ph idx="13"/>
          </p:nvPr>
        </p:nvSpPr>
        <p:spPr bwMode="auto">
          <a:xfrm>
            <a:off x="479425" y="1412874"/>
            <a:ext cx="5580000" cy="4752975"/>
          </a:xfrm>
          <a:prstGeom prst="rect">
            <a:avLst/>
          </a:prstGeom>
          <a:ln w="38100" cap="sq">
            <a:solidFill>
              <a:schemeClr val="bg2"/>
            </a:solidFill>
            <a:miter lim="800000"/>
          </a:ln>
        </p:spPr>
        <p:txBody>
          <a:bodyPr lIns="180000" tIns="144000" rIns="180000" bIns="144000">
            <a:noAutofit/>
          </a:bodyPr>
          <a:lstStyle>
            <a:lvl1pPr>
              <a:defRPr lang="de-DE" sz="2200">
                <a:solidFill>
                  <a:schemeClr val="tx1"/>
                </a:solidFill>
                <a:latin typeface="Arial"/>
                <a:ea typeface="Arial"/>
                <a:cs typeface="Arial"/>
              </a:defRPr>
            </a:lvl1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pic>
        <p:nvPicPr>
          <p:cNvPr id="9" name="Bild 11"/>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preserve="1" userDrawn="1">
  <p:cSld name="Titel_Subtitel + 2 Boxen Eyecatcher">
    <p:spTree>
      <p:nvGrpSpPr>
        <p:cNvPr id="1" name=""/>
        <p:cNvGrpSpPr/>
        <p:nvPr/>
      </p:nvGrpSpPr>
      <p:grpSpPr bwMode="auto">
        <a:xfrm>
          <a:off x="0" y="0"/>
          <a:ext cx="0" cy="0"/>
          <a:chOff x="0" y="0"/>
          <a:chExt cx="0" cy="0"/>
        </a:xfrm>
      </p:grpSpPr>
      <p:sp>
        <p:nvSpPr>
          <p:cNvPr id="4" name="Foliennummernplatzhalter 6"/>
          <p:cNvSpPr>
            <a:spLocks noGrp="1"/>
          </p:cNvSpPr>
          <p:nvPr>
            <p:ph type="sldNum" sz="quarter" idx="12"/>
          </p:nvPr>
        </p:nvSpPr>
        <p:spPr bwMode="auto"/>
        <p:txBody>
          <a:bodyPr/>
          <a:lstStyle/>
          <a:p>
            <a:pPr>
              <a:defRPr/>
            </a:pPr>
            <a:fld id="{B2DB4FC9-BFE1-2046-B7CF-BF700D81BD1A}" type="slidenum">
              <a:t>‹#›</a:t>
            </a:fld>
            <a:endParaRPr lang="de-DE"/>
          </a:p>
        </p:txBody>
      </p:sp>
      <p:sp>
        <p:nvSpPr>
          <p:cNvPr id="5"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sp>
        <p:nvSpPr>
          <p:cNvPr id="6" name="Inhaltsplatzhalter 2"/>
          <p:cNvSpPr>
            <a:spLocks noGrp="1"/>
          </p:cNvSpPr>
          <p:nvPr>
            <p:ph sz="half" idx="1"/>
          </p:nvPr>
        </p:nvSpPr>
        <p:spPr bwMode="auto">
          <a:xfrm>
            <a:off x="6277038" y="1412875"/>
            <a:ext cx="5580000" cy="4752975"/>
          </a:xfrm>
          <a:prstGeom prst="rect">
            <a:avLst/>
          </a:prstGeom>
          <a:solidFill>
            <a:schemeClr val="tx2"/>
          </a:solidFill>
          <a:ln w="38100" cap="sq">
            <a:noFill/>
            <a:miter lim="800000"/>
          </a:ln>
        </p:spPr>
        <p:txBody>
          <a:bodyPr vert="horz" wrap="square" lIns="180000" tIns="144000" rIns="180000" bIns="144000" rtlCol="0">
            <a:noAutofit/>
          </a:bodyPr>
          <a:lstStyle>
            <a:lvl1pPr marL="252000" indent="-252000">
              <a:defRPr lang="de-DE" sz="2200">
                <a:solidFill>
                  <a:schemeClr val="bg1"/>
                </a:solidFill>
                <a:latin typeface="Arial"/>
                <a:ea typeface="Arial"/>
                <a:cs typeface="Arial"/>
              </a:defRPr>
            </a:lvl1pPr>
            <a:lvl2pPr>
              <a:defRPr lang="de-DE"/>
            </a:lvl2pPr>
            <a:lvl3pPr>
              <a:defRPr lang="de-DE"/>
            </a:lvl3pPr>
            <a:lvl4pPr>
              <a:defRPr lang="de-DE"/>
            </a:lvl4pPr>
            <a:lvl5pPr>
              <a:defRPr lang="de-DE"/>
            </a:lvl5pPr>
          </a:lstStyle>
          <a:p>
            <a:pPr marL="252000" lvl="0" indent="-252000" algn="l" defTabSz="914400">
              <a:lnSpc>
                <a:spcPct val="100000"/>
              </a:lnSpc>
              <a:spcBef>
                <a:spcPts val="400"/>
              </a:spcBef>
              <a:buFont typeface="Arial"/>
              <a:buChar char="•"/>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7" name="Inhaltsplatzhalter 2"/>
          <p:cNvSpPr>
            <a:spLocks noGrp="1"/>
          </p:cNvSpPr>
          <p:nvPr>
            <p:ph idx="14"/>
          </p:nvPr>
        </p:nvSpPr>
        <p:spPr bwMode="auto">
          <a:xfrm>
            <a:off x="479425" y="1412875"/>
            <a:ext cx="5580000" cy="4752975"/>
          </a:xfrm>
          <a:prstGeom prst="rect">
            <a:avLst/>
          </a:prstGeom>
          <a:ln w="38100" cap="sq">
            <a:solidFill>
              <a:schemeClr val="bg2"/>
            </a:solidFill>
            <a:miter lim="800000"/>
          </a:ln>
        </p:spPr>
        <p:txBody>
          <a:bodyPr lIns="180000" tIns="144000" rIns="180000" bIns="144000">
            <a:noAutofit/>
          </a:bodyPr>
          <a:lstStyle>
            <a:lvl1pPr>
              <a:defRPr lang="de-DE" sz="2200">
                <a:solidFill>
                  <a:schemeClr val="tx1"/>
                </a:solidFill>
                <a:latin typeface="Arial"/>
                <a:ea typeface="Arial"/>
                <a:cs typeface="Arial"/>
              </a:defRPr>
            </a:lvl1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pic>
        <p:nvPicPr>
          <p:cNvPr id="8" name="Bild 13"/>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
        <p:nvSpPr>
          <p:cNvPr id="9" name="Titel 1"/>
          <p:cNvSpPr>
            <a:spLocks noGrp="1"/>
          </p:cNvSpPr>
          <p:nvPr>
            <p:ph type="title"/>
          </p:nvPr>
        </p:nvSpPr>
        <p:spPr bwMode="auto">
          <a:xfrm>
            <a:off x="479426" y="638073"/>
            <a:ext cx="10474456" cy="360099"/>
          </a:xfrm>
        </p:spPr>
        <p:txBody>
          <a:bodyPr anchor="b" anchorCtr="0">
            <a:noAutofit/>
          </a:bodyPr>
          <a:lstStyle>
            <a:lvl1pPr>
              <a:defRPr sz="2600"/>
            </a:lvl1pPr>
          </a:lstStyle>
          <a:p>
            <a:pPr>
              <a:defRPr/>
            </a:pPr>
            <a:r>
              <a:rPr lang="de-DE"/>
              <a:t>Mastertitelformat bearbeiten</a:t>
            </a:r>
          </a:p>
        </p:txBody>
      </p:sp>
      <p:sp>
        <p:nvSpPr>
          <p:cNvPr id="10" name="Textplatzhalter 9"/>
          <p:cNvSpPr>
            <a:spLocks noGrp="1"/>
          </p:cNvSpPr>
          <p:nvPr>
            <p:ph type="body" sz="quarter" idx="13" hasCustomPrompt="1"/>
          </p:nvPr>
        </p:nvSpPr>
        <p:spPr bwMode="auto">
          <a:xfrm>
            <a:off x="479425" y="333375"/>
            <a:ext cx="10474325" cy="255588"/>
          </a:xfrm>
        </p:spPr>
        <p:txBody>
          <a:bodyPr>
            <a:noAutofit/>
          </a:bodyPr>
          <a:lstStyle>
            <a:lvl1pPr marL="0" indent="0">
              <a:buFontTx/>
              <a:buNone/>
              <a:defRPr sz="1800">
                <a:solidFill>
                  <a:schemeClr val="accent2"/>
                </a:solidFill>
              </a:defRPr>
            </a:lvl1pPr>
          </a:lstStyle>
          <a:p>
            <a:pPr lvl="0">
              <a:defRPr/>
            </a:pPr>
            <a:r>
              <a:rPr lang="de-DE"/>
              <a:t>Titelmasterformat durch Klicken bearbeiten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preserve="1" userDrawn="1">
  <p:cSld name="Titel + Text Eyecatcher links">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79425" y="333375"/>
            <a:ext cx="10182599" cy="360099"/>
          </a:xfrm>
        </p:spPr>
        <p:txBody>
          <a:bodyPr anchor="t" anchorCtr="0"/>
          <a:lstStyle>
            <a:lvl1pPr>
              <a:defRPr sz="2600"/>
            </a:lvl1pPr>
          </a:lstStyle>
          <a:p>
            <a:pPr>
              <a:defRPr/>
            </a:pPr>
            <a:r>
              <a:rPr lang="de-DE"/>
              <a:t>Mastertitelformat bearbeiten</a:t>
            </a:r>
          </a:p>
        </p:txBody>
      </p:sp>
      <p:sp>
        <p:nvSpPr>
          <p:cNvPr id="5" name="Inhaltsplatzhalter 2"/>
          <p:cNvSpPr>
            <a:spLocks noGrp="1"/>
          </p:cNvSpPr>
          <p:nvPr>
            <p:ph idx="1"/>
          </p:nvPr>
        </p:nvSpPr>
        <p:spPr bwMode="auto">
          <a:xfrm>
            <a:off x="3377488" y="1412875"/>
            <a:ext cx="8479550" cy="4752000"/>
          </a:xfrm>
        </p:spPr>
        <p:txBody>
          <a:bodyPr>
            <a:noAutofit/>
          </a:bodyPr>
          <a:lstStyle>
            <a:lvl1pPr>
              <a:defRPr sz="2200"/>
            </a:lvl1pPr>
            <a:lvl2pPr>
              <a:defRPr sz="2200"/>
            </a:lvl2pPr>
            <a:lvl3pPr>
              <a:defRPr sz="2200"/>
            </a:lvl3pPr>
            <a:lvl4pPr>
              <a:defRPr sz="2200"/>
            </a:lvl4pPr>
            <a:lvl5pPr>
              <a:defRPr sz="2200"/>
            </a:lvl5pPr>
            <a:lvl6pPr>
              <a:defRPr sz="2000"/>
            </a:lvl6pPr>
            <a:lvl7pPr>
              <a:defRPr sz="2000"/>
            </a:lvl7pPr>
            <a:lvl8pPr>
              <a:defRPr sz="2000"/>
            </a:lvl8pPr>
            <a:lvl9pPr>
              <a:defRPr sz="2000"/>
            </a:lvl9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Foliennummernplatzhalter 6"/>
          <p:cNvSpPr>
            <a:spLocks noGrp="1"/>
          </p:cNvSpPr>
          <p:nvPr>
            <p:ph type="sldNum" sz="quarter" idx="12"/>
          </p:nvPr>
        </p:nvSpPr>
        <p:spPr bwMode="auto"/>
        <p:txBody>
          <a:bodyPr/>
          <a:lstStyle/>
          <a:p>
            <a:pPr>
              <a:defRPr/>
            </a:pPr>
            <a:fld id="{B2DB4FC9-BFE1-2046-B7CF-BF700D81BD1A}" type="slidenum">
              <a:t>‹#›</a:t>
            </a:fld>
            <a:endParaRPr lang="de-DE"/>
          </a:p>
        </p:txBody>
      </p:sp>
      <p:sp>
        <p:nvSpPr>
          <p:cNvPr id="7" name="Textplatzhalter 3"/>
          <p:cNvSpPr>
            <a:spLocks noGrp="1"/>
          </p:cNvSpPr>
          <p:nvPr>
            <p:ph type="body" sz="half" idx="2"/>
          </p:nvPr>
        </p:nvSpPr>
        <p:spPr bwMode="auto">
          <a:xfrm>
            <a:off x="479424" y="1412875"/>
            <a:ext cx="2682875" cy="4752000"/>
          </a:xfrm>
          <a:prstGeom prst="rect">
            <a:avLst/>
          </a:prstGeom>
          <a:solidFill>
            <a:schemeClr val="tx2"/>
          </a:solidFill>
        </p:spPr>
        <p:txBody>
          <a:bodyPr vert="horz" wrap="square" lIns="180000" tIns="144000" rIns="180000" bIns="144000" rtlCol="0">
            <a:noAutofit/>
          </a:bodyPr>
          <a:lstStyle>
            <a:lvl1pPr>
              <a:defRPr lang="de-DE" sz="2200">
                <a:solidFill>
                  <a:schemeClr val="bg1"/>
                </a:solidFill>
                <a:latin typeface="+mj-lt"/>
                <a:ea typeface="+mn-ea"/>
                <a:cs typeface="+mn-cs"/>
              </a:defRPr>
            </a:lvl1pPr>
          </a:lstStyle>
          <a:p>
            <a:pPr marL="0" lvl="0" indent="0" algn="l" defTabSz="914400">
              <a:lnSpc>
                <a:spcPct val="100000"/>
              </a:lnSpc>
              <a:spcBef>
                <a:spcPts val="400"/>
              </a:spcBef>
              <a:buFont typeface="Arial"/>
              <a:buNone/>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8"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9" name="Bild 10"/>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preserve="1" userDrawn="1">
  <p:cSld name="Titel_Subtitel + Text Eyecatcher links">
    <p:spTree>
      <p:nvGrpSpPr>
        <p:cNvPr id="1" name=""/>
        <p:cNvGrpSpPr/>
        <p:nvPr/>
      </p:nvGrpSpPr>
      <p:grpSpPr bwMode="auto">
        <a:xfrm>
          <a:off x="0" y="0"/>
          <a:ext cx="0" cy="0"/>
          <a:chOff x="0" y="0"/>
          <a:chExt cx="0" cy="0"/>
        </a:xfrm>
      </p:grpSpPr>
      <p:sp>
        <p:nvSpPr>
          <p:cNvPr id="4" name="Inhaltsplatzhalter 2"/>
          <p:cNvSpPr>
            <a:spLocks noGrp="1"/>
          </p:cNvSpPr>
          <p:nvPr>
            <p:ph idx="1"/>
          </p:nvPr>
        </p:nvSpPr>
        <p:spPr bwMode="auto">
          <a:xfrm>
            <a:off x="3377488" y="1412875"/>
            <a:ext cx="8479550" cy="4752000"/>
          </a:xfrm>
        </p:spPr>
        <p:txBody>
          <a:bodyPr>
            <a:noAutofit/>
          </a:bodyPr>
          <a:lstStyle>
            <a:lvl1pPr>
              <a:defRPr sz="2200"/>
            </a:lvl1pPr>
            <a:lvl2pPr>
              <a:defRPr sz="2200"/>
            </a:lvl2pPr>
            <a:lvl3pPr>
              <a:defRPr sz="2200"/>
            </a:lvl3pPr>
            <a:lvl4pPr>
              <a:defRPr sz="2200"/>
            </a:lvl4pPr>
            <a:lvl5pPr>
              <a:defRPr sz="2200"/>
            </a:lvl5pPr>
            <a:lvl6pPr>
              <a:defRPr sz="2000"/>
            </a:lvl6pPr>
            <a:lvl7pPr>
              <a:defRPr sz="2000"/>
            </a:lvl7pPr>
            <a:lvl8pPr>
              <a:defRPr sz="2000"/>
            </a:lvl8pPr>
            <a:lvl9pPr>
              <a:defRPr sz="2000"/>
            </a:lvl9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5" name="Foliennummernplatzhalter 6"/>
          <p:cNvSpPr>
            <a:spLocks noGrp="1"/>
          </p:cNvSpPr>
          <p:nvPr>
            <p:ph type="sldNum" sz="quarter" idx="12"/>
          </p:nvPr>
        </p:nvSpPr>
        <p:spPr bwMode="auto"/>
        <p:txBody>
          <a:bodyPr/>
          <a:lstStyle/>
          <a:p>
            <a:pPr>
              <a:defRPr/>
            </a:pPr>
            <a:fld id="{B2DB4FC9-BFE1-2046-B7CF-BF700D81BD1A}" type="slidenum">
              <a:t>‹#›</a:t>
            </a:fld>
            <a:endParaRPr lang="de-DE"/>
          </a:p>
        </p:txBody>
      </p:sp>
      <p:sp>
        <p:nvSpPr>
          <p:cNvPr id="6" name="Textplatzhalter 3"/>
          <p:cNvSpPr>
            <a:spLocks noGrp="1"/>
          </p:cNvSpPr>
          <p:nvPr>
            <p:ph type="body" sz="half" idx="2"/>
          </p:nvPr>
        </p:nvSpPr>
        <p:spPr bwMode="auto">
          <a:xfrm>
            <a:off x="479424" y="1412875"/>
            <a:ext cx="2682875" cy="4752000"/>
          </a:xfrm>
          <a:prstGeom prst="rect">
            <a:avLst/>
          </a:prstGeom>
          <a:solidFill>
            <a:schemeClr val="tx2"/>
          </a:solidFill>
        </p:spPr>
        <p:txBody>
          <a:bodyPr vert="horz" wrap="square" lIns="180000" tIns="144000" rIns="180000" bIns="144000" rtlCol="0">
            <a:noAutofit/>
          </a:bodyPr>
          <a:lstStyle>
            <a:lvl1pPr>
              <a:defRPr lang="de-DE" sz="2200">
                <a:solidFill>
                  <a:schemeClr val="bg1"/>
                </a:solidFill>
                <a:latin typeface="+mj-lt"/>
                <a:ea typeface="+mn-ea"/>
                <a:cs typeface="+mn-cs"/>
              </a:defRPr>
            </a:lvl1pPr>
          </a:lstStyle>
          <a:p>
            <a:pPr marL="0" lvl="0" indent="0" algn="l" defTabSz="914400">
              <a:lnSpc>
                <a:spcPct val="100000"/>
              </a:lnSpc>
              <a:spcBef>
                <a:spcPts val="400"/>
              </a:spcBef>
              <a:buFont typeface="Arial"/>
              <a:buNone/>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7"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8" name="Bild 12"/>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
        <p:nvSpPr>
          <p:cNvPr id="9" name="Titel 1"/>
          <p:cNvSpPr>
            <a:spLocks noGrp="1"/>
          </p:cNvSpPr>
          <p:nvPr>
            <p:ph type="title"/>
          </p:nvPr>
        </p:nvSpPr>
        <p:spPr bwMode="auto">
          <a:xfrm>
            <a:off x="479426" y="638073"/>
            <a:ext cx="10474456" cy="360099"/>
          </a:xfrm>
        </p:spPr>
        <p:txBody>
          <a:bodyPr anchor="b" anchorCtr="0">
            <a:noAutofit/>
          </a:bodyPr>
          <a:lstStyle>
            <a:lvl1pPr>
              <a:defRPr sz="2600"/>
            </a:lvl1pPr>
          </a:lstStyle>
          <a:p>
            <a:pPr>
              <a:defRPr/>
            </a:pPr>
            <a:r>
              <a:rPr lang="de-DE"/>
              <a:t>Mastertitelformat bearbeiten</a:t>
            </a:r>
          </a:p>
        </p:txBody>
      </p:sp>
      <p:sp>
        <p:nvSpPr>
          <p:cNvPr id="10" name="Textplatzhalter 9"/>
          <p:cNvSpPr>
            <a:spLocks noGrp="1"/>
          </p:cNvSpPr>
          <p:nvPr>
            <p:ph type="body" sz="quarter" idx="13" hasCustomPrompt="1"/>
          </p:nvPr>
        </p:nvSpPr>
        <p:spPr bwMode="auto">
          <a:xfrm>
            <a:off x="479425" y="333375"/>
            <a:ext cx="10474325" cy="255588"/>
          </a:xfrm>
        </p:spPr>
        <p:txBody>
          <a:bodyPr>
            <a:noAutofit/>
          </a:bodyPr>
          <a:lstStyle>
            <a:lvl1pPr marL="0" indent="0">
              <a:buFontTx/>
              <a:buNone/>
              <a:defRPr sz="1800">
                <a:solidFill>
                  <a:schemeClr val="accent2"/>
                </a:solidFill>
              </a:defRPr>
            </a:lvl1pPr>
          </a:lstStyle>
          <a:p>
            <a:pPr lvl="0">
              <a:defRPr/>
            </a:pPr>
            <a:r>
              <a:rPr lang="de-DE"/>
              <a:t>Titelmasterformat durch Klicken bearbeiten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preserve="1" userDrawn="1">
  <p:cSld name="Titel + Text Eyecatcher rechts">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79425" y="333375"/>
            <a:ext cx="10182599" cy="360099"/>
          </a:xfrm>
        </p:spPr>
        <p:txBody>
          <a:bodyPr anchor="t" anchorCtr="0">
            <a:noAutofit/>
          </a:bodyPr>
          <a:lstStyle>
            <a:lvl1pPr>
              <a:defRPr sz="2600"/>
            </a:lvl1pPr>
          </a:lstStyle>
          <a:p>
            <a:pPr>
              <a:defRPr/>
            </a:pPr>
            <a:r>
              <a:rPr lang="de-DE"/>
              <a:t>Mastertitelformat bearbeiten</a:t>
            </a:r>
          </a:p>
        </p:txBody>
      </p:sp>
      <p:sp>
        <p:nvSpPr>
          <p:cNvPr id="5" name="Inhaltsplatzhalter 2"/>
          <p:cNvSpPr>
            <a:spLocks noGrp="1"/>
          </p:cNvSpPr>
          <p:nvPr>
            <p:ph idx="1"/>
          </p:nvPr>
        </p:nvSpPr>
        <p:spPr bwMode="auto">
          <a:xfrm>
            <a:off x="479424" y="1412875"/>
            <a:ext cx="8478127" cy="4751999"/>
          </a:xfrm>
        </p:spPr>
        <p:txBody>
          <a:bodyPr>
            <a:noAutofit/>
          </a:bodyPr>
          <a:lstStyle>
            <a:lvl1pPr>
              <a:defRPr sz="2200"/>
            </a:lvl1pPr>
            <a:lvl2pPr>
              <a:defRPr sz="2200"/>
            </a:lvl2pPr>
            <a:lvl3pPr>
              <a:defRPr sz="2200"/>
            </a:lvl3pPr>
            <a:lvl4pPr>
              <a:defRPr sz="2200"/>
            </a:lvl4pPr>
            <a:lvl5pPr>
              <a:defRPr sz="2200"/>
            </a:lvl5pPr>
            <a:lvl6pPr>
              <a:defRPr sz="2000"/>
            </a:lvl6pPr>
            <a:lvl7pPr>
              <a:defRPr sz="2000"/>
            </a:lvl7pPr>
            <a:lvl8pPr>
              <a:defRPr sz="2000"/>
            </a:lvl8pPr>
            <a:lvl9pPr>
              <a:defRPr sz="2000"/>
            </a:lvl9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Textplatzhalter 3"/>
          <p:cNvSpPr>
            <a:spLocks noGrp="1"/>
          </p:cNvSpPr>
          <p:nvPr>
            <p:ph type="body" sz="half" idx="2"/>
          </p:nvPr>
        </p:nvSpPr>
        <p:spPr bwMode="auto">
          <a:xfrm>
            <a:off x="9175750" y="1412875"/>
            <a:ext cx="2681288" cy="4751999"/>
          </a:xfrm>
          <a:prstGeom prst="rect">
            <a:avLst/>
          </a:prstGeom>
          <a:solidFill>
            <a:schemeClr val="tx2"/>
          </a:solidFill>
        </p:spPr>
        <p:txBody>
          <a:bodyPr wrap="square" lIns="180000" tIns="144000" rIns="180000" bIns="144000" rtlCol="0">
            <a:noAutofit/>
          </a:bodyPr>
          <a:lstStyle>
            <a:lvl1pPr marL="0" indent="0">
              <a:buNone/>
              <a:defRPr lang="de-DE" sz="2200">
                <a:solidFill>
                  <a:schemeClr val="bg1"/>
                </a:solidFill>
                <a:latin typeface="+mj-lt"/>
                <a:ea typeface="+mn-ea"/>
                <a:cs typeface="+mn-cs"/>
              </a:defRPr>
            </a:lvl1pPr>
          </a:lstStyle>
          <a:p>
            <a:pPr marL="0"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7" name="Foliennummernplatzhalter 6"/>
          <p:cNvSpPr>
            <a:spLocks noGrp="1"/>
          </p:cNvSpPr>
          <p:nvPr>
            <p:ph type="sldNum" sz="quarter" idx="12"/>
          </p:nvPr>
        </p:nvSpPr>
        <p:spPr bwMode="auto"/>
        <p:txBody>
          <a:bodyPr/>
          <a:lstStyle/>
          <a:p>
            <a:pPr>
              <a:defRPr/>
            </a:pPr>
            <a:fld id="{B2DB4FC9-BFE1-2046-B7CF-BF700D81BD1A}" type="slidenum">
              <a:t>‹#›</a:t>
            </a:fld>
            <a:endParaRPr lang="de-DE"/>
          </a:p>
        </p:txBody>
      </p:sp>
      <p:sp>
        <p:nvSpPr>
          <p:cNvPr id="8"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9" name="Bild 9"/>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preserve="1" userDrawn="1">
  <p:cSld name="Titel_Subtitel + Text Eyecatcher rechts">
    <p:spTree>
      <p:nvGrpSpPr>
        <p:cNvPr id="1" name=""/>
        <p:cNvGrpSpPr/>
        <p:nvPr/>
      </p:nvGrpSpPr>
      <p:grpSpPr bwMode="auto">
        <a:xfrm>
          <a:off x="0" y="0"/>
          <a:ext cx="0" cy="0"/>
          <a:chOff x="0" y="0"/>
          <a:chExt cx="0" cy="0"/>
        </a:xfrm>
      </p:grpSpPr>
      <p:sp>
        <p:nvSpPr>
          <p:cNvPr id="4" name="Inhaltsplatzhalter 2"/>
          <p:cNvSpPr>
            <a:spLocks noGrp="1"/>
          </p:cNvSpPr>
          <p:nvPr>
            <p:ph idx="1"/>
          </p:nvPr>
        </p:nvSpPr>
        <p:spPr bwMode="auto">
          <a:xfrm>
            <a:off x="479424" y="1412875"/>
            <a:ext cx="8478127" cy="4751999"/>
          </a:xfrm>
        </p:spPr>
        <p:txBody>
          <a:bodyPr>
            <a:noAutofit/>
          </a:bodyPr>
          <a:lstStyle>
            <a:lvl1pPr>
              <a:defRPr sz="2200"/>
            </a:lvl1pPr>
            <a:lvl2pPr>
              <a:defRPr sz="2200"/>
            </a:lvl2pPr>
            <a:lvl3pPr>
              <a:defRPr sz="2200"/>
            </a:lvl3pPr>
            <a:lvl4pPr>
              <a:defRPr sz="2200"/>
            </a:lvl4pPr>
            <a:lvl5pPr>
              <a:defRPr sz="2200"/>
            </a:lvl5pPr>
            <a:lvl6pPr>
              <a:defRPr sz="2000"/>
            </a:lvl6pPr>
            <a:lvl7pPr>
              <a:defRPr sz="2000"/>
            </a:lvl7pPr>
            <a:lvl8pPr>
              <a:defRPr sz="2000"/>
            </a:lvl8pPr>
            <a:lvl9pPr>
              <a:defRPr sz="2000"/>
            </a:lvl9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5" name="Textplatzhalter 3"/>
          <p:cNvSpPr>
            <a:spLocks noGrp="1"/>
          </p:cNvSpPr>
          <p:nvPr>
            <p:ph type="body" sz="half" idx="2"/>
          </p:nvPr>
        </p:nvSpPr>
        <p:spPr bwMode="auto">
          <a:xfrm>
            <a:off x="9175750" y="1412875"/>
            <a:ext cx="2681288" cy="4751999"/>
          </a:xfrm>
          <a:prstGeom prst="rect">
            <a:avLst/>
          </a:prstGeom>
          <a:solidFill>
            <a:schemeClr val="tx2"/>
          </a:solidFill>
        </p:spPr>
        <p:txBody>
          <a:bodyPr wrap="square" lIns="180000" tIns="144000" rIns="180000" bIns="144000" rtlCol="0">
            <a:noAutofit/>
          </a:bodyPr>
          <a:lstStyle>
            <a:lvl1pPr marL="0" indent="0">
              <a:buNone/>
              <a:defRPr lang="de-DE" sz="2200">
                <a:solidFill>
                  <a:schemeClr val="bg1"/>
                </a:solidFill>
                <a:latin typeface="+mj-lt"/>
                <a:ea typeface="+mn-ea"/>
                <a:cs typeface="+mn-cs"/>
              </a:defRPr>
            </a:lvl1pPr>
          </a:lstStyle>
          <a:p>
            <a:pPr marL="0"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Foliennummernplatzhalter 6"/>
          <p:cNvSpPr>
            <a:spLocks noGrp="1"/>
          </p:cNvSpPr>
          <p:nvPr>
            <p:ph type="sldNum" sz="quarter" idx="12"/>
          </p:nvPr>
        </p:nvSpPr>
        <p:spPr bwMode="auto"/>
        <p:txBody>
          <a:bodyPr/>
          <a:lstStyle/>
          <a:p>
            <a:pPr>
              <a:defRPr/>
            </a:pPr>
            <a:fld id="{B2DB4FC9-BFE1-2046-B7CF-BF700D81BD1A}" type="slidenum">
              <a:t>‹#›</a:t>
            </a:fld>
            <a:endParaRPr lang="de-DE"/>
          </a:p>
        </p:txBody>
      </p:sp>
      <p:sp>
        <p:nvSpPr>
          <p:cNvPr id="7"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8" name="Bild 11"/>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
        <p:nvSpPr>
          <p:cNvPr id="9" name="Titel 1"/>
          <p:cNvSpPr>
            <a:spLocks noGrp="1"/>
          </p:cNvSpPr>
          <p:nvPr>
            <p:ph type="title"/>
          </p:nvPr>
        </p:nvSpPr>
        <p:spPr bwMode="auto">
          <a:xfrm>
            <a:off x="479426" y="638073"/>
            <a:ext cx="10474456" cy="360099"/>
          </a:xfrm>
        </p:spPr>
        <p:txBody>
          <a:bodyPr anchor="b" anchorCtr="0">
            <a:noAutofit/>
          </a:bodyPr>
          <a:lstStyle>
            <a:lvl1pPr>
              <a:defRPr sz="2600"/>
            </a:lvl1pPr>
          </a:lstStyle>
          <a:p>
            <a:pPr>
              <a:defRPr/>
            </a:pPr>
            <a:r>
              <a:rPr lang="de-DE"/>
              <a:t>Mastertitelformat bearbeiten</a:t>
            </a:r>
          </a:p>
        </p:txBody>
      </p:sp>
      <p:sp>
        <p:nvSpPr>
          <p:cNvPr id="10" name="Textplatzhalter 9"/>
          <p:cNvSpPr>
            <a:spLocks noGrp="1"/>
          </p:cNvSpPr>
          <p:nvPr>
            <p:ph type="body" sz="quarter" idx="13" hasCustomPrompt="1"/>
          </p:nvPr>
        </p:nvSpPr>
        <p:spPr bwMode="auto">
          <a:xfrm>
            <a:off x="479425" y="333375"/>
            <a:ext cx="10474325" cy="255588"/>
          </a:xfrm>
        </p:spPr>
        <p:txBody>
          <a:bodyPr>
            <a:noAutofit/>
          </a:bodyPr>
          <a:lstStyle>
            <a:lvl1pPr marL="0" indent="0">
              <a:buFontTx/>
              <a:buNone/>
              <a:defRPr sz="1800">
                <a:solidFill>
                  <a:schemeClr val="accent2"/>
                </a:solidFill>
              </a:defRPr>
            </a:lvl1pPr>
          </a:lstStyle>
          <a:p>
            <a:pPr lvl="0">
              <a:defRPr/>
            </a:pPr>
            <a:r>
              <a:rPr lang="de-DE"/>
              <a:t>Titelmasterformat durch Klicken bearbeiten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4_Titelslide 2">
    <p:spTree>
      <p:nvGrpSpPr>
        <p:cNvPr id="1" name=""/>
        <p:cNvGrpSpPr/>
        <p:nvPr/>
      </p:nvGrpSpPr>
      <p:grpSpPr bwMode="auto">
        <a:xfrm>
          <a:off x="0" y="0"/>
          <a:ext cx="0" cy="0"/>
          <a:chOff x="0" y="0"/>
          <a:chExt cx="0" cy="0"/>
        </a:xfrm>
      </p:grpSpPr>
      <p:pic>
        <p:nvPicPr>
          <p:cNvPr id="4" name="Grafik 4"/>
          <p:cNvPicPr>
            <a:picLocks noChangeAspect="1"/>
          </p:cNvPicPr>
          <p:nvPr userDrawn="1"/>
        </p:nvPicPr>
        <p:blipFill>
          <a:blip r:embed="rId2"/>
          <a:stretch/>
        </p:blipFill>
        <p:spPr bwMode="auto">
          <a:xfrm>
            <a:off x="0" y="1"/>
            <a:ext cx="12192000" cy="6858000"/>
          </a:xfrm>
          <a:prstGeom prst="rect">
            <a:avLst/>
          </a:prstGeom>
        </p:spPr>
      </p:pic>
      <p:pic>
        <p:nvPicPr>
          <p:cNvPr id="5" name="Grafik 10"/>
          <p:cNvPicPr>
            <a:picLocks noChangeAspect="1"/>
          </p:cNvPicPr>
          <p:nvPr userDrawn="1"/>
        </p:nvPicPr>
        <p:blipFill>
          <a:blip r:embed="rId3" cstate="print">
            <a:extLst>
              <a:ext uri="{28A0092B-C50C-407E-A947-70E740481C1C}">
                <a14:useLocalDpi xmlns:a14="http://schemas.microsoft.com/office/drawing/2010/main"/>
              </a:ext>
            </a:extLst>
          </a:blip>
          <a:stretch/>
        </p:blipFill>
        <p:spPr bwMode="auto">
          <a:xfrm>
            <a:off x="0" y="0"/>
            <a:ext cx="12192000" cy="6858000"/>
          </a:xfrm>
          <a:prstGeom prst="rect">
            <a:avLst/>
          </a:prstGeom>
        </p:spPr>
      </p:pic>
      <p:sp>
        <p:nvSpPr>
          <p:cNvPr id="6" name="Rechteck 11"/>
          <p:cNvSpPr/>
          <p:nvPr userDrawn="1"/>
        </p:nvSpPr>
        <p:spPr bwMode="auto">
          <a:xfrm>
            <a:off x="0" y="1"/>
            <a:ext cx="12192000" cy="6858000"/>
          </a:xfrm>
          <a:prstGeom prst="rect">
            <a:avLst/>
          </a:prstGeom>
          <a:gradFill>
            <a:gsLst>
              <a:gs pos="0">
                <a:srgbClr val="137DFF">
                  <a:alpha val="80000"/>
                </a:srgbClr>
              </a:gs>
              <a:gs pos="50000">
                <a:srgbClr val="003980">
                  <a:alpha val="69804"/>
                </a:srgbClr>
              </a:gs>
              <a:gs pos="100000">
                <a:srgbClr val="00234E">
                  <a:alpha val="69804"/>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7" name="Foliennummernplatzhalter 5"/>
          <p:cNvSpPr>
            <a:spLocks noGrp="1"/>
          </p:cNvSpPr>
          <p:nvPr userDrawn="1">
            <p:ph type="sldNum" sz="quarter" idx="12"/>
          </p:nvPr>
        </p:nvSpPr>
        <p:spPr bwMode="auto"/>
        <p:txBody>
          <a:bodyPr/>
          <a:lstStyle>
            <a:lvl1pPr>
              <a:defRPr>
                <a:solidFill>
                  <a:schemeClr val="bg1"/>
                </a:solidFill>
              </a:defRPr>
            </a:lvl1pPr>
          </a:lstStyle>
          <a:p>
            <a:pPr>
              <a:defRPr/>
            </a:pPr>
            <a:fld id="{B2DB4FC9-BFE1-2046-B7CF-BF700D81BD1A}" type="slidenum">
              <a:t>‹#›</a:t>
            </a:fld>
            <a:endParaRPr lang="de-DE"/>
          </a:p>
        </p:txBody>
      </p:sp>
      <p:sp>
        <p:nvSpPr>
          <p:cNvPr id="8" name="Inhaltsplatzhalter 11"/>
          <p:cNvSpPr>
            <a:spLocks noGrp="1"/>
          </p:cNvSpPr>
          <p:nvPr userDrawn="1">
            <p:ph sz="quarter" idx="13"/>
          </p:nvPr>
        </p:nvSpPr>
        <p:spPr bwMode="auto">
          <a:xfrm>
            <a:off x="479425" y="3897313"/>
            <a:ext cx="5580062" cy="1326105"/>
          </a:xfrm>
          <a:prstGeom prst="rect">
            <a:avLst/>
          </a:prstGeom>
          <a:solidFill>
            <a:schemeClr val="accent3">
              <a:alpha val="60000"/>
            </a:schemeClr>
          </a:solidFill>
        </p:spPr>
        <p:txBody>
          <a:bodyPr wrap="square" lIns="288000" tIns="108000" rIns="216000" bIns="108000" anchor="t" anchorCtr="0">
            <a:spAutoFit/>
          </a:bodyPr>
          <a:lstStyle>
            <a:lvl1pPr marL="0" indent="0">
              <a:buFontTx/>
              <a:buNone/>
              <a:defRPr sz="3600">
                <a:solidFill>
                  <a:schemeClr val="bg1"/>
                </a:solidFill>
              </a:defRPr>
            </a:lvl1pPr>
          </a:lstStyle>
          <a:p>
            <a:pPr lvl="0">
              <a:defRPr/>
            </a:pPr>
            <a:r>
              <a:rPr lang="de-DE"/>
              <a:t>Mastertextformat bearbeiten</a:t>
            </a:r>
            <a:endParaRPr/>
          </a:p>
        </p:txBody>
      </p:sp>
      <p:pic>
        <p:nvPicPr>
          <p:cNvPr id="9" name="Bild 8"/>
          <p:cNvPicPr>
            <a:picLocks noChangeAspect="1"/>
          </p:cNvPicPr>
          <p:nvPr userDrawn="1"/>
        </p:nvPicPr>
        <p:blipFill>
          <a:blip r:embed="rId4"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preserve="1" userDrawn="1">
  <p:cSld name="Titel + Bild Eyecatcher links">
    <p:spTree>
      <p:nvGrpSpPr>
        <p:cNvPr id="1" name=""/>
        <p:cNvGrpSpPr/>
        <p:nvPr/>
      </p:nvGrpSpPr>
      <p:grpSpPr bwMode="auto">
        <a:xfrm>
          <a:off x="0" y="0"/>
          <a:ext cx="0" cy="0"/>
          <a:chOff x="0" y="0"/>
          <a:chExt cx="0" cy="0"/>
        </a:xfrm>
      </p:grpSpPr>
      <p:sp>
        <p:nvSpPr>
          <p:cNvPr id="4" name="Bildplatzhalter 2"/>
          <p:cNvSpPr>
            <a:spLocks noGrp="1"/>
          </p:cNvSpPr>
          <p:nvPr>
            <p:ph type="pic" idx="1"/>
          </p:nvPr>
        </p:nvSpPr>
        <p:spPr bwMode="auto">
          <a:xfrm>
            <a:off x="3377488" y="1412875"/>
            <a:ext cx="8479550" cy="4752000"/>
          </a:xfrm>
        </p:spPr>
        <p:txBody>
          <a:bodyPr>
            <a:normAutofit/>
          </a:bodyPr>
          <a:lstStyle>
            <a:lvl1pPr marL="0" indent="0">
              <a:buNone/>
              <a:defRPr sz="2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de-DE"/>
              <a:t>Bild durch Klicken auf Symbol hinzufügen</a:t>
            </a:r>
            <a:endParaRPr/>
          </a:p>
        </p:txBody>
      </p:sp>
      <p:sp>
        <p:nvSpPr>
          <p:cNvPr id="5" name="Foliennummernplatzhalter 6"/>
          <p:cNvSpPr>
            <a:spLocks noGrp="1"/>
          </p:cNvSpPr>
          <p:nvPr>
            <p:ph type="sldNum" sz="quarter" idx="12"/>
          </p:nvPr>
        </p:nvSpPr>
        <p:spPr bwMode="auto"/>
        <p:txBody>
          <a:bodyPr/>
          <a:lstStyle/>
          <a:p>
            <a:pPr>
              <a:defRPr/>
            </a:pPr>
            <a:fld id="{B2DB4FC9-BFE1-2046-B7CF-BF700D81BD1A}" type="slidenum">
              <a:t>‹#›</a:t>
            </a:fld>
            <a:endParaRPr lang="de-DE"/>
          </a:p>
        </p:txBody>
      </p:sp>
      <p:sp>
        <p:nvSpPr>
          <p:cNvPr id="6" name="Titelplatzhalter 1"/>
          <p:cNvSpPr>
            <a:spLocks noGrp="1"/>
          </p:cNvSpPr>
          <p:nvPr>
            <p:ph type="title"/>
          </p:nvPr>
        </p:nvSpPr>
        <p:spPr bwMode="auto">
          <a:xfrm>
            <a:off x="479426" y="333375"/>
            <a:ext cx="10474456" cy="360099"/>
          </a:xfrm>
          <a:prstGeom prst="rect">
            <a:avLst/>
          </a:prstGeom>
        </p:spPr>
        <p:txBody>
          <a:bodyPr vert="horz" wrap="square" lIns="0" tIns="0" rIns="0" bIns="0" rtlCol="0" anchor="t">
            <a:spAutoFit/>
          </a:bodyPr>
          <a:lstStyle>
            <a:lvl1pPr>
              <a:defRPr sz="2600"/>
            </a:lvl1pPr>
          </a:lstStyle>
          <a:p>
            <a:pPr>
              <a:defRPr/>
            </a:pPr>
            <a:r>
              <a:rPr lang="de-DE"/>
              <a:t>Mastertitelformat bearbeiten</a:t>
            </a:r>
          </a:p>
        </p:txBody>
      </p:sp>
      <p:sp>
        <p:nvSpPr>
          <p:cNvPr id="7"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sp>
        <p:nvSpPr>
          <p:cNvPr id="8" name="Textplatzhalter 3"/>
          <p:cNvSpPr>
            <a:spLocks noGrp="1"/>
          </p:cNvSpPr>
          <p:nvPr>
            <p:ph type="body" sz="half" idx="2"/>
          </p:nvPr>
        </p:nvSpPr>
        <p:spPr bwMode="auto">
          <a:xfrm>
            <a:off x="479424" y="1412875"/>
            <a:ext cx="2682875" cy="4752000"/>
          </a:xfrm>
          <a:prstGeom prst="rect">
            <a:avLst/>
          </a:prstGeom>
          <a:solidFill>
            <a:schemeClr val="tx2"/>
          </a:solidFill>
        </p:spPr>
        <p:txBody>
          <a:bodyPr vert="horz" wrap="square" lIns="180000" tIns="144000" rIns="180000" bIns="144000" rtlCol="0">
            <a:noAutofit/>
          </a:bodyPr>
          <a:lstStyle>
            <a:lvl1pPr marL="0" indent="0">
              <a:buFontTx/>
              <a:buNone/>
              <a:defRPr lang="de-DE" sz="2200">
                <a:solidFill>
                  <a:schemeClr val="bg1"/>
                </a:solidFill>
                <a:latin typeface="+mj-lt"/>
                <a:ea typeface="+mn-ea"/>
                <a:cs typeface="+mn-cs"/>
              </a:defRPr>
            </a:lvl1pPr>
          </a:lstStyle>
          <a:p>
            <a:pPr marL="0" lvl="0" indent="0" algn="l" defTabSz="914400">
              <a:lnSpc>
                <a:spcPct val="100000"/>
              </a:lnSpc>
              <a:spcBef>
                <a:spcPts val="400"/>
              </a:spcBef>
              <a:buFont typeface="Arial"/>
              <a:buNone/>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pic>
        <p:nvPicPr>
          <p:cNvPr id="9" name="Bild 12"/>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PhAnim="0" preserve="1" userDrawn="1">
  <p:cSld name="Titel_Subtitel + Bild Eyecatcher links">
    <p:spTree>
      <p:nvGrpSpPr>
        <p:cNvPr id="1" name=""/>
        <p:cNvGrpSpPr/>
        <p:nvPr/>
      </p:nvGrpSpPr>
      <p:grpSpPr bwMode="auto">
        <a:xfrm>
          <a:off x="0" y="0"/>
          <a:ext cx="0" cy="0"/>
          <a:chOff x="0" y="0"/>
          <a:chExt cx="0" cy="0"/>
        </a:xfrm>
      </p:grpSpPr>
      <p:sp>
        <p:nvSpPr>
          <p:cNvPr id="4" name="Bildplatzhalter 2"/>
          <p:cNvSpPr>
            <a:spLocks noGrp="1"/>
          </p:cNvSpPr>
          <p:nvPr>
            <p:ph type="pic" idx="1"/>
          </p:nvPr>
        </p:nvSpPr>
        <p:spPr bwMode="auto">
          <a:xfrm>
            <a:off x="3377488" y="1412875"/>
            <a:ext cx="8479550" cy="4752000"/>
          </a:xfrm>
        </p:spPr>
        <p:txBody>
          <a:bodyPr>
            <a:normAutofit/>
          </a:bodyPr>
          <a:lstStyle>
            <a:lvl1pPr marL="0" indent="0">
              <a:buNone/>
              <a:defRPr sz="2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de-DE"/>
              <a:t>Bild durch Klicken auf Symbol hinzufügen</a:t>
            </a:r>
            <a:endParaRPr/>
          </a:p>
        </p:txBody>
      </p:sp>
      <p:sp>
        <p:nvSpPr>
          <p:cNvPr id="5" name="Foliennummernplatzhalter 6"/>
          <p:cNvSpPr>
            <a:spLocks noGrp="1"/>
          </p:cNvSpPr>
          <p:nvPr>
            <p:ph type="sldNum" sz="quarter" idx="12"/>
          </p:nvPr>
        </p:nvSpPr>
        <p:spPr bwMode="auto"/>
        <p:txBody>
          <a:bodyPr/>
          <a:lstStyle/>
          <a:p>
            <a:pPr>
              <a:defRPr/>
            </a:pPr>
            <a:fld id="{B2DB4FC9-BFE1-2046-B7CF-BF700D81BD1A}" type="slidenum">
              <a:t>‹#›</a:t>
            </a:fld>
            <a:endParaRPr lang="de-DE"/>
          </a:p>
        </p:txBody>
      </p:sp>
      <p:sp>
        <p:nvSpPr>
          <p:cNvPr id="6"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7" name="Bild 15"/>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
        <p:nvSpPr>
          <p:cNvPr id="8" name="Titel 1"/>
          <p:cNvSpPr>
            <a:spLocks noGrp="1"/>
          </p:cNvSpPr>
          <p:nvPr>
            <p:ph type="title"/>
          </p:nvPr>
        </p:nvSpPr>
        <p:spPr bwMode="auto">
          <a:xfrm>
            <a:off x="479426" y="638073"/>
            <a:ext cx="10474456" cy="360099"/>
          </a:xfrm>
        </p:spPr>
        <p:txBody>
          <a:bodyPr anchor="b" anchorCtr="0">
            <a:noAutofit/>
          </a:bodyPr>
          <a:lstStyle>
            <a:lvl1pPr>
              <a:defRPr sz="2600"/>
            </a:lvl1pPr>
          </a:lstStyle>
          <a:p>
            <a:pPr>
              <a:defRPr/>
            </a:pPr>
            <a:r>
              <a:rPr lang="de-DE"/>
              <a:t>Mastertitelformat bearbeiten</a:t>
            </a:r>
          </a:p>
        </p:txBody>
      </p:sp>
      <p:sp>
        <p:nvSpPr>
          <p:cNvPr id="9" name="Textplatzhalter 9"/>
          <p:cNvSpPr>
            <a:spLocks noGrp="1"/>
          </p:cNvSpPr>
          <p:nvPr>
            <p:ph type="body" sz="quarter" idx="13" hasCustomPrompt="1"/>
          </p:nvPr>
        </p:nvSpPr>
        <p:spPr bwMode="auto">
          <a:xfrm>
            <a:off x="479425" y="333375"/>
            <a:ext cx="10474325" cy="255588"/>
          </a:xfrm>
        </p:spPr>
        <p:txBody>
          <a:bodyPr>
            <a:noAutofit/>
          </a:bodyPr>
          <a:lstStyle>
            <a:lvl1pPr marL="0" indent="0">
              <a:buFontTx/>
              <a:buNone/>
              <a:defRPr sz="1800">
                <a:solidFill>
                  <a:schemeClr val="accent2"/>
                </a:solidFill>
              </a:defRPr>
            </a:lvl1pPr>
          </a:lstStyle>
          <a:p>
            <a:pPr lvl="0">
              <a:defRPr/>
            </a:pPr>
            <a:r>
              <a:rPr lang="de-DE"/>
              <a:t>Titelmasterformat durch Klicken bearbeiten</a:t>
            </a:r>
            <a:endParaRPr/>
          </a:p>
        </p:txBody>
      </p:sp>
      <p:sp>
        <p:nvSpPr>
          <p:cNvPr id="10" name="Textplatzhalter 3"/>
          <p:cNvSpPr>
            <a:spLocks noGrp="1"/>
          </p:cNvSpPr>
          <p:nvPr>
            <p:ph type="body" sz="half" idx="2"/>
          </p:nvPr>
        </p:nvSpPr>
        <p:spPr bwMode="auto">
          <a:xfrm>
            <a:off x="479424" y="1412875"/>
            <a:ext cx="2682875" cy="4752000"/>
          </a:xfrm>
          <a:prstGeom prst="rect">
            <a:avLst/>
          </a:prstGeom>
          <a:solidFill>
            <a:schemeClr val="tx2"/>
          </a:solidFill>
        </p:spPr>
        <p:txBody>
          <a:bodyPr vert="horz" wrap="square" lIns="180000" tIns="144000" rIns="180000" bIns="144000" rtlCol="0">
            <a:noAutofit/>
          </a:bodyPr>
          <a:lstStyle>
            <a:lvl1pPr marL="0" indent="0">
              <a:buFontTx/>
              <a:buNone/>
              <a:defRPr lang="de-DE" sz="2200">
                <a:solidFill>
                  <a:schemeClr val="bg1"/>
                </a:solidFill>
                <a:latin typeface="+mj-lt"/>
                <a:ea typeface="+mn-ea"/>
                <a:cs typeface="+mn-cs"/>
              </a:defRPr>
            </a:lvl1pPr>
          </a:lstStyle>
          <a:p>
            <a:pPr marL="0" lvl="0" indent="0" algn="l" defTabSz="914400">
              <a:lnSpc>
                <a:spcPct val="100000"/>
              </a:lnSpc>
              <a:spcBef>
                <a:spcPts val="400"/>
              </a:spcBef>
              <a:buFont typeface="Arial"/>
              <a:buNone/>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PhAnim="0" type="blank" preserve="1" userDrawn="1">
  <p:cSld name="1_Leer">
    <p:spTree>
      <p:nvGrpSpPr>
        <p:cNvPr id="1" name=""/>
        <p:cNvGrpSpPr/>
        <p:nvPr/>
      </p:nvGrpSpPr>
      <p:grpSpPr bwMode="auto">
        <a:xfrm>
          <a:off x="0" y="0"/>
          <a:ext cx="0" cy="0"/>
          <a:chOff x="0" y="0"/>
          <a:chExt cx="0" cy="0"/>
        </a:xfrm>
      </p:grpSpPr>
      <p:pic>
        <p:nvPicPr>
          <p:cNvPr id="4" name="Grafik 2"/>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0" y="0"/>
            <a:ext cx="12192000" cy="6858000"/>
          </a:xfrm>
          <a:prstGeom prst="rect">
            <a:avLst/>
          </a:prstGeom>
        </p:spPr>
      </p:pic>
      <p:sp>
        <p:nvSpPr>
          <p:cNvPr id="5" name="Rechteck 13"/>
          <p:cNvSpPr/>
          <p:nvPr userDrawn="1"/>
        </p:nvSpPr>
        <p:spPr bwMode="auto">
          <a:xfrm>
            <a:off x="0" y="0"/>
            <a:ext cx="12192000" cy="6858000"/>
          </a:xfrm>
          <a:prstGeom prst="rect">
            <a:avLst/>
          </a:prstGeom>
          <a:gradFill>
            <a:gsLst>
              <a:gs pos="0">
                <a:srgbClr val="137DFF">
                  <a:alpha val="80000"/>
                </a:srgbClr>
              </a:gs>
              <a:gs pos="50000">
                <a:srgbClr val="003980">
                  <a:alpha val="69804"/>
                </a:srgbClr>
              </a:gs>
              <a:gs pos="100000">
                <a:srgbClr val="00234E">
                  <a:alpha val="69804"/>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pic>
        <p:nvPicPr>
          <p:cNvPr id="6" name="Bild 10"/>
          <p:cNvPicPr>
            <a:picLocks noChangeAspect="1"/>
          </p:cNvPicPr>
          <p:nvPr userDrawn="1"/>
        </p:nvPicPr>
        <p:blipFill>
          <a:blip r:embed="rId3"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PhAnim="0" preserve="1" userDrawn="1">
  <p:cSld name="Blauer Verlauf">
    <p:bg>
      <p:bgPr>
        <a:gradFill>
          <a:gsLst>
            <a:gs pos="0">
              <a:srgbClr val="137DFF">
                <a:alpha val="80000"/>
              </a:srgbClr>
            </a:gs>
            <a:gs pos="50000">
              <a:srgbClr val="003980">
                <a:alpha val="70000"/>
              </a:srgbClr>
            </a:gs>
            <a:gs pos="100000">
              <a:srgbClr val="00234E">
                <a:alpha val="70000"/>
              </a:srgbClr>
            </a:gs>
          </a:gsLst>
          <a:lin ang="0" scaled="1"/>
        </a:gradFill>
        <a:effectLst/>
      </p:bgPr>
    </p:bg>
    <p:spTree>
      <p:nvGrpSpPr>
        <p:cNvPr id="1" name=""/>
        <p:cNvGrpSpPr/>
        <p:nvPr/>
      </p:nvGrpSpPr>
      <p:grpSpPr bwMode="auto">
        <a:xfrm>
          <a:off x="0" y="0"/>
          <a:ext cx="0" cy="0"/>
          <a:chOff x="0" y="0"/>
          <a:chExt cx="0" cy="0"/>
        </a:xfrm>
      </p:grpSpPr>
      <p:pic>
        <p:nvPicPr>
          <p:cNvPr id="4" name="Bild 12"/>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PhAnim="0" preserve="1" userDrawn="1">
  <p:cSld name="Blauer Title">
    <p:bg>
      <p:bgPr>
        <a:gradFill>
          <a:gsLst>
            <a:gs pos="0">
              <a:srgbClr val="137DFF">
                <a:alpha val="80000"/>
              </a:srgbClr>
            </a:gs>
            <a:gs pos="50000">
              <a:srgbClr val="003980">
                <a:alpha val="69804"/>
              </a:srgbClr>
            </a:gs>
            <a:gs pos="100000">
              <a:srgbClr val="00234E">
                <a:alpha val="69804"/>
              </a:srgbClr>
            </a:gs>
          </a:gsLst>
          <a:lin ang="0" scaled="0"/>
        </a:gradFill>
        <a:effectLst/>
      </p:bgPr>
    </p:bg>
    <p:spTree>
      <p:nvGrpSpPr>
        <p:cNvPr id="1" name=""/>
        <p:cNvGrpSpPr/>
        <p:nvPr/>
      </p:nvGrpSpPr>
      <p:grpSpPr bwMode="auto">
        <a:xfrm>
          <a:off x="0" y="0"/>
          <a:ext cx="0" cy="0"/>
          <a:chOff x="0" y="0"/>
          <a:chExt cx="0" cy="0"/>
        </a:xfrm>
      </p:grpSpPr>
      <p:sp>
        <p:nvSpPr>
          <p:cNvPr id="4" name="Titel 2"/>
          <p:cNvSpPr>
            <a:spLocks noGrp="1"/>
          </p:cNvSpPr>
          <p:nvPr>
            <p:ph type="title"/>
          </p:nvPr>
        </p:nvSpPr>
        <p:spPr bwMode="auto"/>
        <p:txBody>
          <a:bodyPr/>
          <a:lstStyle>
            <a:lvl1pPr>
              <a:defRPr>
                <a:solidFill>
                  <a:schemeClr val="bg1"/>
                </a:solidFill>
              </a:defRPr>
            </a:lvl1pPr>
          </a:lstStyle>
          <a:p>
            <a:pPr>
              <a:defRPr/>
            </a:pPr>
            <a:r>
              <a:rPr lang="de-DE"/>
              <a:t>Mastertitelformat bearbeiten</a:t>
            </a:r>
          </a:p>
        </p:txBody>
      </p:sp>
      <p:pic>
        <p:nvPicPr>
          <p:cNvPr id="5" name="Bild 12"/>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PhAnim="0" preserve="1" userDrawn="1">
  <p:cSld name="Blauer Verlauf Title + Subtitle">
    <p:bg>
      <p:bgPr>
        <a:gradFill>
          <a:gsLst>
            <a:gs pos="0">
              <a:srgbClr val="137DFF">
                <a:alpha val="80000"/>
              </a:srgbClr>
            </a:gs>
            <a:gs pos="50000">
              <a:srgbClr val="003980">
                <a:alpha val="69804"/>
              </a:srgbClr>
            </a:gs>
            <a:gs pos="100000">
              <a:srgbClr val="00234E">
                <a:alpha val="69804"/>
              </a:srgbClr>
            </a:gs>
          </a:gsLst>
          <a:lin ang="0" scaled="0"/>
        </a:gradFill>
        <a:effectLst/>
      </p:bgPr>
    </p:bg>
    <p:spTree>
      <p:nvGrpSpPr>
        <p:cNvPr id="1" name=""/>
        <p:cNvGrpSpPr/>
        <p:nvPr/>
      </p:nvGrpSpPr>
      <p:grpSpPr bwMode="auto">
        <a:xfrm>
          <a:off x="0" y="0"/>
          <a:ext cx="0" cy="0"/>
          <a:chOff x="0" y="0"/>
          <a:chExt cx="0" cy="0"/>
        </a:xfrm>
      </p:grpSpPr>
      <p:pic>
        <p:nvPicPr>
          <p:cNvPr id="4" name="Bild 12"/>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
        <p:nvSpPr>
          <p:cNvPr id="5" name="Titel 1"/>
          <p:cNvSpPr>
            <a:spLocks noGrp="1"/>
          </p:cNvSpPr>
          <p:nvPr>
            <p:ph type="title"/>
          </p:nvPr>
        </p:nvSpPr>
        <p:spPr bwMode="auto">
          <a:xfrm>
            <a:off x="479426" y="638073"/>
            <a:ext cx="10474456" cy="360099"/>
          </a:xfrm>
        </p:spPr>
        <p:txBody>
          <a:bodyPr anchor="b" anchorCtr="0">
            <a:noAutofit/>
          </a:bodyPr>
          <a:lstStyle>
            <a:lvl1pPr>
              <a:defRPr sz="2600">
                <a:solidFill>
                  <a:schemeClr val="bg1"/>
                </a:solidFill>
              </a:defRPr>
            </a:lvl1pPr>
          </a:lstStyle>
          <a:p>
            <a:pPr>
              <a:defRPr/>
            </a:pPr>
            <a:r>
              <a:rPr lang="de-DE"/>
              <a:t>Mastertitelformat bearbeiten</a:t>
            </a:r>
          </a:p>
        </p:txBody>
      </p:sp>
      <p:sp>
        <p:nvSpPr>
          <p:cNvPr id="6" name="Textplatzhalter 9"/>
          <p:cNvSpPr>
            <a:spLocks noGrp="1"/>
          </p:cNvSpPr>
          <p:nvPr>
            <p:ph type="body" sz="quarter" idx="13" hasCustomPrompt="1"/>
          </p:nvPr>
        </p:nvSpPr>
        <p:spPr bwMode="auto">
          <a:xfrm>
            <a:off x="479425" y="333375"/>
            <a:ext cx="10474325" cy="255588"/>
          </a:xfrm>
        </p:spPr>
        <p:txBody>
          <a:bodyPr>
            <a:noAutofit/>
          </a:bodyPr>
          <a:lstStyle>
            <a:lvl1pPr marL="0" indent="0">
              <a:buFontTx/>
              <a:buNone/>
              <a:defRPr sz="1800">
                <a:solidFill>
                  <a:srgbClr val="AFD7FF"/>
                </a:solidFill>
              </a:defRPr>
            </a:lvl1pPr>
          </a:lstStyle>
          <a:p>
            <a:pPr lvl="0">
              <a:defRPr/>
            </a:pPr>
            <a:r>
              <a:rPr lang="de-DE"/>
              <a:t>Titelmasterformat durch Klicken bearbeiten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ext Placeholder 2"/>
          <p:cNvSpPr>
            <a:spLocks noGrp="1"/>
          </p:cNvSpPr>
          <p:nvPr>
            <p:ph idx="1"/>
          </p:nvPr>
        </p:nvSpPr>
        <p:spPr>
          <a:xfrm>
            <a:off x="607490" y="1600203"/>
            <a:ext cx="10889396" cy="462654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9086936" y="6626246"/>
            <a:ext cx="2844800" cy="79463"/>
          </a:xfrm>
          <a:prstGeom prst="rect">
            <a:avLst/>
          </a:prstGeom>
        </p:spPr>
        <p:txBody>
          <a:bodyPr vert="horz" lIns="0" tIns="0" rIns="0" bIns="0" rtlCol="0" anchor="ctr"/>
          <a:lstStyle>
            <a:lvl1pPr algn="r">
              <a:defRPr sz="800">
                <a:solidFill>
                  <a:schemeClr val="bg1"/>
                </a:solidFill>
                <a:latin typeface="Arial"/>
                <a:cs typeface="Arial"/>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
        <p:nvSpPr>
          <p:cNvPr id="3" name="Title 2">
            <a:extLst>
              <a:ext uri="{FF2B5EF4-FFF2-40B4-BE49-F238E27FC236}">
                <a16:creationId xmlns:a16="http://schemas.microsoft.com/office/drawing/2014/main" id="{62A4AF68-98B1-4DD1-9D6C-558B3C44C9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98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pic>
        <p:nvPicPr>
          <p:cNvPr id="33" name="Imag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927"/>
            <a:ext cx="12192000" cy="6854653"/>
          </a:xfrm>
          <a:prstGeom prst="rect">
            <a:avLst/>
          </a:prstGeom>
        </p:spPr>
      </p:pic>
      <p:sp>
        <p:nvSpPr>
          <p:cNvPr id="2" name="Titre 1"/>
          <p:cNvSpPr>
            <a:spLocks noGrp="1"/>
          </p:cNvSpPr>
          <p:nvPr>
            <p:ph type="title" hasCustomPrompt="1"/>
          </p:nvPr>
        </p:nvSpPr>
        <p:spPr>
          <a:xfrm>
            <a:off x="838200" y="365126"/>
            <a:ext cx="10515600" cy="663574"/>
          </a:xfrm>
        </p:spPr>
        <p:txBody>
          <a:bodyPr/>
          <a:lstStyle>
            <a:lvl1pPr>
              <a:defRPr b="1" i="0">
                <a:solidFill>
                  <a:srgbClr val="393E91"/>
                </a:solidFill>
                <a:latin typeface="Arial Black" charset="0"/>
                <a:ea typeface="Arial Black" charset="0"/>
                <a:cs typeface="Arial Black" charset="0"/>
              </a:defRPr>
            </a:lvl1pPr>
          </a:lstStyle>
          <a:p>
            <a:r>
              <a:rPr lang="fr-FR" dirty="0"/>
              <a:t>TITLE</a:t>
            </a:r>
          </a:p>
        </p:txBody>
      </p:sp>
      <p:sp>
        <p:nvSpPr>
          <p:cNvPr id="3" name="Espace réservé du contenu 2"/>
          <p:cNvSpPr>
            <a:spLocks noGrp="1"/>
          </p:cNvSpPr>
          <p:nvPr>
            <p:ph idx="1"/>
          </p:nvPr>
        </p:nvSpPr>
        <p:spPr/>
        <p:txBody>
          <a:bodyPr>
            <a:normAutofit/>
          </a:bodyPr>
          <a:lstStyle>
            <a:lvl1pPr marL="0" indent="0">
              <a:buFontTx/>
              <a:buNone/>
              <a:defRPr sz="2400">
                <a:solidFill>
                  <a:srgbClr val="2A7DBF"/>
                </a:solidFill>
                <a:latin typeface="Arial" charset="0"/>
                <a:ea typeface="Arial" charset="0"/>
                <a:cs typeface="Arial" charset="0"/>
              </a:defRPr>
            </a:lvl1pPr>
            <a:lvl2pPr marL="457200" indent="0">
              <a:buFontTx/>
              <a:buNone/>
              <a:defRPr sz="2000">
                <a:solidFill>
                  <a:srgbClr val="18AF9B"/>
                </a:solidFill>
                <a:latin typeface="Arial" charset="0"/>
                <a:ea typeface="Arial" charset="0"/>
                <a:cs typeface="Arial" charset="0"/>
              </a:defRPr>
            </a:lvl2pPr>
            <a:lvl3pPr marL="914400" indent="0">
              <a:buFontTx/>
              <a:buNone/>
              <a:defRPr sz="1800">
                <a:solidFill>
                  <a:srgbClr val="F28F3B"/>
                </a:solidFill>
                <a:latin typeface="Arial" charset="0"/>
                <a:ea typeface="Arial" charset="0"/>
                <a:cs typeface="Arial" charset="0"/>
              </a:defRPr>
            </a:lvl3pPr>
            <a:lvl4pPr marL="1371600" indent="0">
              <a:buFontTx/>
              <a:buNone/>
              <a:defRPr sz="1600">
                <a:solidFill>
                  <a:srgbClr val="393E91"/>
                </a:solidFill>
                <a:latin typeface="Arial" charset="0"/>
                <a:ea typeface="Arial" charset="0"/>
                <a:cs typeface="Arial" charset="0"/>
              </a:defRPr>
            </a:lvl4pPr>
            <a:lvl5pPr marL="1828800" indent="0">
              <a:buFontTx/>
              <a:buNone/>
              <a:defRPr sz="1600">
                <a:solidFill>
                  <a:srgbClr val="393E91"/>
                </a:solidFill>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p:txBody>
      </p:sp>
      <p:sp>
        <p:nvSpPr>
          <p:cNvPr id="11" name="Espace réservé du texte 10"/>
          <p:cNvSpPr>
            <a:spLocks noGrp="1"/>
          </p:cNvSpPr>
          <p:nvPr>
            <p:ph type="body" sz="quarter" idx="13" hasCustomPrompt="1"/>
          </p:nvPr>
        </p:nvSpPr>
        <p:spPr>
          <a:xfrm>
            <a:off x="838200" y="1028700"/>
            <a:ext cx="10515600" cy="619125"/>
          </a:xfrm>
        </p:spPr>
        <p:txBody>
          <a:bodyPr>
            <a:normAutofit/>
          </a:bodyPr>
          <a:lstStyle>
            <a:lvl1pPr marL="0" indent="0">
              <a:buFontTx/>
              <a:buNone/>
              <a:defRPr sz="2400" i="1">
                <a:solidFill>
                  <a:srgbClr val="2A7DBF"/>
                </a:solidFill>
                <a:latin typeface="Arial" charset="0"/>
                <a:ea typeface="Arial" charset="0"/>
                <a:cs typeface="Arial"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Subtitle</a:t>
            </a:r>
          </a:p>
        </p:txBody>
      </p:sp>
      <p:pic>
        <p:nvPicPr>
          <p:cNvPr id="24" name="Imag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3084" y="6334919"/>
            <a:ext cx="790231" cy="248777"/>
          </a:xfrm>
          <a:prstGeom prst="rect">
            <a:avLst/>
          </a:prstGeom>
        </p:spPr>
      </p:pic>
      <p:sp>
        <p:nvSpPr>
          <p:cNvPr id="25" name="Slide Number Placeholder 22"/>
          <p:cNvSpPr>
            <a:spLocks noGrp="1"/>
          </p:cNvSpPr>
          <p:nvPr>
            <p:ph type="sldNum" sz="quarter" idx="16"/>
          </p:nvPr>
        </p:nvSpPr>
        <p:spPr>
          <a:xfrm>
            <a:off x="11142518" y="6334919"/>
            <a:ext cx="422564" cy="365125"/>
          </a:xfrm>
          <a:prstGeom prst="rect">
            <a:avLst/>
          </a:prstGeom>
        </p:spPr>
        <p:txBody>
          <a:bodyPr/>
          <a:lstStyle>
            <a:lvl1pPr>
              <a:defRPr sz="1100">
                <a:solidFill>
                  <a:srgbClr val="18AF9B"/>
                </a:solidFill>
                <a:latin typeface="Arial" panose="020B0604020202020204" pitchFamily="34" charset="0"/>
                <a:cs typeface="Arial" panose="020B0604020202020204" pitchFamily="34" charset="0"/>
              </a:defRPr>
            </a:lvl1pPr>
          </a:lstStyle>
          <a:p>
            <a:fld id="{A5E960A2-242F-CC40-87F9-290FD5864A37}" type="slidenum">
              <a:rPr lang="fr-FR" smtClean="0"/>
              <a:pPr/>
              <a:t>‹#›</a:t>
            </a:fld>
            <a:endParaRPr lang="fr-FR" dirty="0"/>
          </a:p>
        </p:txBody>
      </p:sp>
      <p:sp>
        <p:nvSpPr>
          <p:cNvPr id="32" name="Footer Placeholder 31"/>
          <p:cNvSpPr>
            <a:spLocks noGrp="1"/>
          </p:cNvSpPr>
          <p:nvPr>
            <p:ph type="ftr" sz="quarter" idx="17"/>
          </p:nvPr>
        </p:nvSpPr>
        <p:spPr/>
        <p:txBody>
          <a:bodyPr/>
          <a:lstStyle/>
          <a:p>
            <a:r>
              <a:rPr lang="en-GB"/>
              <a:t>To add your name to all slides, go to Insert &gt; Header &amp; Footer. Modify the text in the footer box and then click 'Apply to all'.</a:t>
            </a:r>
            <a:endParaRPr lang="en-GB" dirty="0"/>
          </a:p>
        </p:txBody>
      </p:sp>
    </p:spTree>
    <p:extLst>
      <p:ext uri="{BB962C8B-B14F-4D97-AF65-F5344CB8AC3E}">
        <p14:creationId xmlns:p14="http://schemas.microsoft.com/office/powerpoint/2010/main" val="3612718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Full-slide image">
    <p:spTree>
      <p:nvGrpSpPr>
        <p:cNvPr id="1" name=""/>
        <p:cNvGrpSpPr/>
        <p:nvPr/>
      </p:nvGrpSpPr>
      <p:grpSpPr>
        <a:xfrm>
          <a:off x="0" y="0"/>
          <a:ext cx="0" cy="0"/>
          <a:chOff x="0" y="0"/>
          <a:chExt cx="0" cy="0"/>
        </a:xfrm>
      </p:grpSpPr>
      <p:pic>
        <p:nvPicPr>
          <p:cNvPr id="27" name="Imag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927"/>
            <a:ext cx="12192000" cy="6854653"/>
          </a:xfrm>
          <a:prstGeom prst="rect">
            <a:avLst/>
          </a:prstGeom>
        </p:spPr>
      </p:pic>
      <p:sp>
        <p:nvSpPr>
          <p:cNvPr id="11" name="Espace réservé du texte 10"/>
          <p:cNvSpPr>
            <a:spLocks noGrp="1"/>
          </p:cNvSpPr>
          <p:nvPr>
            <p:ph type="body" sz="quarter" idx="13" hasCustomPrompt="1"/>
          </p:nvPr>
        </p:nvSpPr>
        <p:spPr>
          <a:xfrm>
            <a:off x="838200" y="1029541"/>
            <a:ext cx="10515600" cy="515802"/>
          </a:xfrm>
        </p:spPr>
        <p:txBody>
          <a:bodyPr>
            <a:normAutofit/>
          </a:bodyPr>
          <a:lstStyle>
            <a:lvl1pPr marL="0" indent="0">
              <a:buFontTx/>
              <a:buNone/>
              <a:defRPr sz="2400" i="1">
                <a:solidFill>
                  <a:srgbClr val="2A7DBF"/>
                </a:solidFill>
                <a:latin typeface="Arial" charset="0"/>
                <a:ea typeface="Arial" charset="0"/>
                <a:cs typeface="Arial"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err="1"/>
              <a:t>Subtitle</a:t>
            </a:r>
            <a:endParaRPr lang="fr-FR" dirty="0"/>
          </a:p>
        </p:txBody>
      </p:sp>
      <p:sp>
        <p:nvSpPr>
          <p:cNvPr id="13" name="Espace réservé pour une image  12"/>
          <p:cNvSpPr>
            <a:spLocks noGrp="1"/>
          </p:cNvSpPr>
          <p:nvPr>
            <p:ph type="pic" sz="quarter" idx="14"/>
          </p:nvPr>
        </p:nvSpPr>
        <p:spPr>
          <a:xfrm>
            <a:off x="838200" y="1706879"/>
            <a:ext cx="10515600" cy="4649471"/>
          </a:xfrm>
        </p:spPr>
        <p:txBody>
          <a:bodyPr>
            <a:normAutofit/>
          </a:bodyPr>
          <a:lstStyle>
            <a:lvl1pPr marL="0" indent="0">
              <a:buFontTx/>
              <a:buNone/>
              <a:defRPr sz="2400">
                <a:solidFill>
                  <a:srgbClr val="393E91"/>
                </a:solidFill>
                <a:latin typeface="Arial" charset="0"/>
                <a:ea typeface="Arial" charset="0"/>
                <a:cs typeface="Arial" charset="0"/>
              </a:defRPr>
            </a:lvl1pPr>
          </a:lstStyle>
          <a:p>
            <a:r>
              <a:rPr lang="en-US"/>
              <a:t>Drag picture to placeholder or click icon to add</a:t>
            </a:r>
            <a:endParaRPr lang="fr-FR"/>
          </a:p>
        </p:txBody>
      </p:sp>
      <p:sp>
        <p:nvSpPr>
          <p:cNvPr id="17" name="Slide Number Placeholder 22"/>
          <p:cNvSpPr>
            <a:spLocks noGrp="1"/>
          </p:cNvSpPr>
          <p:nvPr>
            <p:ph type="sldNum" sz="quarter" idx="16"/>
          </p:nvPr>
        </p:nvSpPr>
        <p:spPr>
          <a:xfrm>
            <a:off x="11142518" y="6334919"/>
            <a:ext cx="422564" cy="365125"/>
          </a:xfrm>
          <a:prstGeom prst="rect">
            <a:avLst/>
          </a:prstGeom>
        </p:spPr>
        <p:txBody>
          <a:bodyPr/>
          <a:lstStyle>
            <a:lvl1pPr>
              <a:defRPr sz="1100">
                <a:solidFill>
                  <a:srgbClr val="18AF9B"/>
                </a:solidFill>
                <a:latin typeface="Arial" panose="020B0604020202020204" pitchFamily="34" charset="0"/>
                <a:cs typeface="Arial" panose="020B0604020202020204" pitchFamily="34" charset="0"/>
              </a:defRPr>
            </a:lvl1pPr>
          </a:lstStyle>
          <a:p>
            <a:fld id="{A5E960A2-242F-CC40-87F9-290FD5864A37}" type="slidenum">
              <a:rPr lang="fr-FR" smtClean="0"/>
              <a:pPr/>
              <a:t>‹#›</a:t>
            </a:fld>
            <a:endParaRPr lang="fr-FR" dirty="0"/>
          </a:p>
        </p:txBody>
      </p:sp>
      <p:pic>
        <p:nvPicPr>
          <p:cNvPr id="19" name="Imag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3084" y="6334919"/>
            <a:ext cx="790231" cy="248777"/>
          </a:xfrm>
          <a:prstGeom prst="rect">
            <a:avLst/>
          </a:prstGeom>
        </p:spPr>
      </p:pic>
      <p:sp>
        <p:nvSpPr>
          <p:cNvPr id="26" name="Footer Placeholder 25"/>
          <p:cNvSpPr>
            <a:spLocks noGrp="1"/>
          </p:cNvSpPr>
          <p:nvPr>
            <p:ph type="ftr" sz="quarter" idx="17"/>
          </p:nvPr>
        </p:nvSpPr>
        <p:spPr/>
        <p:txBody>
          <a:bodyPr/>
          <a:lstStyle/>
          <a:p>
            <a:r>
              <a:rPr lang="en-GB"/>
              <a:t>To add your name to all slides, go to Insert &gt; Header &amp; Footer. Modify the text in the footer box and then click 'Apply to all'.</a:t>
            </a:r>
            <a:endParaRPr lang="en-GB" dirty="0"/>
          </a:p>
        </p:txBody>
      </p:sp>
      <p:sp>
        <p:nvSpPr>
          <p:cNvPr id="12" name="Titre 1"/>
          <p:cNvSpPr>
            <a:spLocks noGrp="1"/>
          </p:cNvSpPr>
          <p:nvPr>
            <p:ph type="title" hasCustomPrompt="1"/>
          </p:nvPr>
        </p:nvSpPr>
        <p:spPr>
          <a:xfrm>
            <a:off x="838200" y="365126"/>
            <a:ext cx="10515600" cy="663574"/>
          </a:xfrm>
        </p:spPr>
        <p:txBody>
          <a:bodyPr/>
          <a:lstStyle>
            <a:lvl1pPr>
              <a:defRPr b="1" i="0">
                <a:solidFill>
                  <a:srgbClr val="393E91"/>
                </a:solidFill>
                <a:latin typeface="Arial Black" charset="0"/>
                <a:ea typeface="Arial Black" charset="0"/>
                <a:cs typeface="Arial Black" charset="0"/>
              </a:defRPr>
            </a:lvl1pPr>
          </a:lstStyle>
          <a:p>
            <a:r>
              <a:rPr lang="fr-FR" dirty="0"/>
              <a:t>TITLE</a:t>
            </a:r>
          </a:p>
        </p:txBody>
      </p:sp>
    </p:spTree>
    <p:extLst>
      <p:ext uri="{BB962C8B-B14F-4D97-AF65-F5344CB8AC3E}">
        <p14:creationId xmlns:p14="http://schemas.microsoft.com/office/powerpoint/2010/main" val="18719977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342470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3_Titelslide 2">
    <p:spTree>
      <p:nvGrpSpPr>
        <p:cNvPr id="1" name=""/>
        <p:cNvGrpSpPr/>
        <p:nvPr/>
      </p:nvGrpSpPr>
      <p:grpSpPr bwMode="auto">
        <a:xfrm>
          <a:off x="0" y="0"/>
          <a:ext cx="0" cy="0"/>
          <a:chOff x="0" y="0"/>
          <a:chExt cx="0" cy="0"/>
        </a:xfrm>
      </p:grpSpPr>
      <p:pic>
        <p:nvPicPr>
          <p:cNvPr id="4" name="Grafik 9"/>
          <p:cNvPicPr>
            <a:picLocks noChangeAspect="1"/>
          </p:cNvPicPr>
          <p:nvPr userDrawn="1"/>
        </p:nvPicPr>
        <p:blipFill>
          <a:blip r:embed="rId2"/>
          <a:stretch/>
        </p:blipFill>
        <p:spPr bwMode="auto">
          <a:xfrm>
            <a:off x="6096000" y="-12063"/>
            <a:ext cx="6096000" cy="6870063"/>
          </a:xfrm>
          <a:prstGeom prst="rect">
            <a:avLst/>
          </a:prstGeom>
        </p:spPr>
      </p:pic>
      <p:pic>
        <p:nvPicPr>
          <p:cNvPr id="5" name="Grafik 18"/>
          <p:cNvPicPr>
            <a:picLocks noChangeAspect="1"/>
          </p:cNvPicPr>
          <p:nvPr userDrawn="1"/>
        </p:nvPicPr>
        <p:blipFill>
          <a:blip r:embed="rId3" cstate="print">
            <a:extLst>
              <a:ext uri="{28A0092B-C50C-407E-A947-70E740481C1C}">
                <a14:useLocalDpi xmlns:a14="http://schemas.microsoft.com/office/drawing/2010/main"/>
              </a:ext>
            </a:extLst>
          </a:blip>
          <a:stretch/>
        </p:blipFill>
        <p:spPr bwMode="auto">
          <a:xfrm>
            <a:off x="0" y="0"/>
            <a:ext cx="7752184" cy="6858000"/>
          </a:xfrm>
          <a:prstGeom prst="rect">
            <a:avLst/>
          </a:prstGeom>
        </p:spPr>
      </p:pic>
      <p:sp>
        <p:nvSpPr>
          <p:cNvPr id="6" name="Rechteck 11"/>
          <p:cNvSpPr/>
          <p:nvPr userDrawn="1"/>
        </p:nvSpPr>
        <p:spPr bwMode="auto">
          <a:xfrm>
            <a:off x="0" y="1"/>
            <a:ext cx="12192000" cy="6858000"/>
          </a:xfrm>
          <a:prstGeom prst="rect">
            <a:avLst/>
          </a:prstGeom>
          <a:gradFill>
            <a:gsLst>
              <a:gs pos="0">
                <a:srgbClr val="137DFF">
                  <a:alpha val="80000"/>
                </a:srgbClr>
              </a:gs>
              <a:gs pos="50000">
                <a:srgbClr val="003980">
                  <a:alpha val="69804"/>
                </a:srgbClr>
              </a:gs>
              <a:gs pos="100000">
                <a:srgbClr val="00234E">
                  <a:alpha val="69804"/>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pic>
        <p:nvPicPr>
          <p:cNvPr id="7" name="Grafik 24"/>
          <p:cNvPicPr>
            <a:picLocks noChangeAspect="1"/>
          </p:cNvPicPr>
          <p:nvPr userDrawn="1"/>
        </p:nvPicPr>
        <p:blipFill>
          <a:blip r:embed="rId4" cstate="print">
            <a:extLst>
              <a:ext uri="{28A0092B-C50C-407E-A947-70E740481C1C}">
                <a14:useLocalDpi xmlns:a14="http://schemas.microsoft.com/office/drawing/2010/main"/>
              </a:ext>
            </a:extLst>
          </a:blip>
          <a:stretch/>
        </p:blipFill>
        <p:spPr bwMode="auto">
          <a:xfrm>
            <a:off x="8184231" y="5841395"/>
            <a:ext cx="3800351" cy="855575"/>
          </a:xfrm>
          <a:prstGeom prst="rect">
            <a:avLst/>
          </a:prstGeom>
        </p:spPr>
      </p:pic>
      <p:pic>
        <p:nvPicPr>
          <p:cNvPr id="8" name="Bild 8"/>
          <p:cNvPicPr>
            <a:picLocks noChangeAspect="1"/>
          </p:cNvPicPr>
          <p:nvPr userDrawn="1"/>
        </p:nvPicPr>
        <p:blipFill>
          <a:blip r:embed="rId5"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624734" y="6418818"/>
            <a:ext cx="567265" cy="365125"/>
          </a:xfrm>
          <a:prstGeom prst="rect">
            <a:avLst/>
          </a:prstGeom>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9DE70A99-45A9-7F4A-974B-33807CA43BE0}"/>
              </a:ext>
            </a:extLst>
          </p:cNvPr>
          <p:cNvSpPr/>
          <p:nvPr userDrawn="1"/>
        </p:nvSpPr>
        <p:spPr>
          <a:xfrm>
            <a:off x="-59472" y="6600478"/>
            <a:ext cx="1749197" cy="256545"/>
          </a:xfrm>
          <a:prstGeom prst="rect">
            <a:avLst/>
          </a:prstGeom>
        </p:spPr>
        <p:txBody>
          <a:bodyPr wrap="none">
            <a:spAutoFit/>
          </a:bodyPr>
          <a:lstStyle/>
          <a:p>
            <a:r>
              <a:rPr lang="en-US" sz="1067" b="0" i="0" u="none" strike="noStrike" dirty="0">
                <a:solidFill>
                  <a:schemeClr val="bg1"/>
                </a:solidFill>
                <a:effectLst/>
                <a:latin typeface="Intel Clear" panose="020B0604020203020204" pitchFamily="34" charset="0"/>
              </a:rPr>
              <a:t>© 2019 Intel Corporation</a:t>
            </a:r>
            <a:endParaRPr lang="en-US" sz="1067" dirty="0">
              <a:solidFill>
                <a:schemeClr val="bg1"/>
              </a:solidFill>
            </a:endParaRPr>
          </a:p>
        </p:txBody>
      </p:sp>
    </p:spTree>
    <p:extLst>
      <p:ext uri="{BB962C8B-B14F-4D97-AF65-F5344CB8AC3E}">
        <p14:creationId xmlns:p14="http://schemas.microsoft.com/office/powerpoint/2010/main" val="359035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624734" y="6418818"/>
            <a:ext cx="567265" cy="365125"/>
          </a:xfrm>
          <a:prstGeom prst="rect">
            <a:avLst/>
          </a:prstGeom>
        </p:spPr>
        <p:txBody>
          <a:bodyPr/>
          <a:lstStyle/>
          <a:p>
            <a:fld id="{EE2556C5-CE8C-6547-B838-EA80C61A4AF7}" type="slidenum">
              <a:rPr lang="en-US" smtClean="0"/>
              <a:pPr/>
              <a:t>‹#›</a:t>
            </a:fld>
            <a:endParaRPr lang="en-US" dirty="0"/>
          </a:p>
        </p:txBody>
      </p:sp>
      <p:sp>
        <p:nvSpPr>
          <p:cNvPr id="3" name="Rectangle 2">
            <a:extLst>
              <a:ext uri="{FF2B5EF4-FFF2-40B4-BE49-F238E27FC236}">
                <a16:creationId xmlns:a16="http://schemas.microsoft.com/office/drawing/2014/main" id="{B6BCA350-87CE-9343-958B-C907702B7208}"/>
              </a:ext>
            </a:extLst>
          </p:cNvPr>
          <p:cNvSpPr/>
          <p:nvPr userDrawn="1"/>
        </p:nvSpPr>
        <p:spPr>
          <a:xfrm>
            <a:off x="-59472" y="6600478"/>
            <a:ext cx="1749197" cy="256545"/>
          </a:xfrm>
          <a:prstGeom prst="rect">
            <a:avLst/>
          </a:prstGeom>
        </p:spPr>
        <p:txBody>
          <a:bodyPr wrap="none">
            <a:spAutoFit/>
          </a:bodyPr>
          <a:lstStyle/>
          <a:p>
            <a:r>
              <a:rPr lang="en-US" sz="1067" b="0" i="0" u="none" strike="noStrike" dirty="0">
                <a:solidFill>
                  <a:schemeClr val="bg1"/>
                </a:solidFill>
                <a:effectLst/>
                <a:latin typeface="Intel Clear" panose="020B0604020203020204" pitchFamily="34" charset="0"/>
              </a:rPr>
              <a:t>© 2019 Intel Corporation</a:t>
            </a:r>
            <a:endParaRPr lang="en-US" sz="1067" dirty="0">
              <a:solidFill>
                <a:schemeClr val="bg1"/>
              </a:solidFill>
            </a:endParaRPr>
          </a:p>
        </p:txBody>
      </p:sp>
    </p:spTree>
    <p:extLst>
      <p:ext uri="{BB962C8B-B14F-4D97-AF65-F5344CB8AC3E}">
        <p14:creationId xmlns:p14="http://schemas.microsoft.com/office/powerpoint/2010/main" val="45665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624734" y="6418818"/>
            <a:ext cx="567265" cy="365125"/>
          </a:xfrm>
          <a:prstGeom prst="rect">
            <a:avLst/>
          </a:prstGeom>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5" name="Rectangle 4">
            <a:extLst>
              <a:ext uri="{FF2B5EF4-FFF2-40B4-BE49-F238E27FC236}">
                <a16:creationId xmlns:a16="http://schemas.microsoft.com/office/drawing/2014/main" id="{4D4ADC30-F684-D84C-8485-DF7399ED59CB}"/>
              </a:ext>
            </a:extLst>
          </p:cNvPr>
          <p:cNvSpPr/>
          <p:nvPr userDrawn="1"/>
        </p:nvSpPr>
        <p:spPr>
          <a:xfrm>
            <a:off x="-59472" y="6600478"/>
            <a:ext cx="1749197" cy="256545"/>
          </a:xfrm>
          <a:prstGeom prst="rect">
            <a:avLst/>
          </a:prstGeom>
        </p:spPr>
        <p:txBody>
          <a:bodyPr wrap="none">
            <a:spAutoFit/>
          </a:bodyPr>
          <a:lstStyle/>
          <a:p>
            <a:r>
              <a:rPr lang="en-US" sz="1067" b="0" i="0" u="none" strike="noStrike" dirty="0">
                <a:solidFill>
                  <a:schemeClr val="bg1"/>
                </a:solidFill>
                <a:effectLst/>
                <a:latin typeface="Intel Clear" panose="020B0604020203020204" pitchFamily="34" charset="0"/>
              </a:rPr>
              <a:t>© 2019 Intel Corporation</a:t>
            </a:r>
            <a:endParaRPr lang="en-US" sz="1067" dirty="0">
              <a:solidFill>
                <a:schemeClr val="bg1"/>
              </a:solidFill>
            </a:endParaRPr>
          </a:p>
        </p:txBody>
      </p:sp>
    </p:spTree>
    <p:extLst>
      <p:ext uri="{BB962C8B-B14F-4D97-AF65-F5344CB8AC3E}">
        <p14:creationId xmlns:p14="http://schemas.microsoft.com/office/powerpoint/2010/main" val="382990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8" name="Text Placeholder 2"/>
          <p:cNvSpPr>
            <a:spLocks noGrp="1"/>
          </p:cNvSpPr>
          <p:nvPr>
            <p:ph idx="1"/>
          </p:nvPr>
        </p:nvSpPr>
        <p:spPr>
          <a:xfrm>
            <a:off x="607490" y="1600203"/>
            <a:ext cx="10889396" cy="462654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9086936" y="6626246"/>
            <a:ext cx="2844800" cy="79463"/>
          </a:xfrm>
          <a:prstGeom prst="rect">
            <a:avLst/>
          </a:prstGeom>
        </p:spPr>
        <p:txBody>
          <a:bodyPr vert="horz" lIns="0" tIns="0" rIns="0" bIns="0" rtlCol="0" anchor="ctr"/>
          <a:lstStyle>
            <a:lvl1pPr algn="r">
              <a:defRPr sz="800">
                <a:solidFill>
                  <a:schemeClr val="bg1"/>
                </a:solidFill>
                <a:latin typeface="Arial"/>
                <a:cs typeface="Arial"/>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
        <p:nvSpPr>
          <p:cNvPr id="3" name="Title 2">
            <a:extLst>
              <a:ext uri="{FF2B5EF4-FFF2-40B4-BE49-F238E27FC236}">
                <a16:creationId xmlns:a16="http://schemas.microsoft.com/office/drawing/2014/main" id="{62A4AF68-98B1-4DD1-9D6C-558B3C44C9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5483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7_Title and Bulleted Tex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300042"/>
            <a:ext cx="11353957" cy="655821"/>
          </a:xfrm>
        </p:spPr>
        <p:txBody>
          <a:bodyPr anchor="ctr"/>
          <a:lstStyle>
            <a:lvl1pPr algn="ctr">
              <a:lnSpc>
                <a:spcPct val="80000"/>
              </a:lnSpc>
              <a:defRPr sz="5327" b="0" i="0" baseline="0">
                <a:solidFill>
                  <a:schemeClr val="tx2"/>
                </a:solidFill>
                <a:latin typeface="Intel Clear Pro" charset="0"/>
                <a:ea typeface="Intel Clear Pro" charset="0"/>
                <a:cs typeface="Intel Clear Pro" charset="0"/>
              </a:defRPr>
            </a:lvl1pPr>
          </a:lstStyle>
          <a:p>
            <a:r>
              <a:rPr lang="en-US" dirty="0"/>
              <a:t>28pt Intel Clear Headline</a:t>
            </a:r>
          </a:p>
        </p:txBody>
      </p:sp>
      <p:sp>
        <p:nvSpPr>
          <p:cNvPr id="10" name="Slide Number Placeholder 5">
            <a:extLst>
              <a:ext uri="{FF2B5EF4-FFF2-40B4-BE49-F238E27FC236}">
                <a16:creationId xmlns:a16="http://schemas.microsoft.com/office/drawing/2014/main" id="{C7325B7B-53E7-694A-BE1E-2BCBB845BFAE}"/>
              </a:ext>
            </a:extLst>
          </p:cNvPr>
          <p:cNvSpPr>
            <a:spLocks noGrp="1"/>
          </p:cNvSpPr>
          <p:nvPr>
            <p:ph type="sldNum" sz="quarter" idx="4"/>
          </p:nvPr>
        </p:nvSpPr>
        <p:spPr>
          <a:xfrm>
            <a:off x="9163136" y="6520023"/>
            <a:ext cx="2844800" cy="163891"/>
          </a:xfrm>
          <a:prstGeom prst="rect">
            <a:avLst/>
          </a:prstGeom>
        </p:spPr>
        <p:txBody>
          <a:bodyPr vert="horz" lIns="0" tIns="0" rIns="0" bIns="0" rtlCol="0" anchor="ctr"/>
          <a:lstStyle>
            <a:lvl1pPr algn="r">
              <a:defRPr sz="1065">
                <a:solidFill>
                  <a:schemeClr val="bg1"/>
                </a:solidFill>
                <a:latin typeface="+mn-lt"/>
                <a:cs typeface="Intel Clear"/>
              </a:defRPr>
            </a:lvl1pPr>
          </a:lstStyle>
          <a:p>
            <a:fld id="{95FA0FB5-9DFD-B64A-AA75-D42C42DFBF46}" type="slidenum">
              <a:rPr lang="en-US" smtClean="0"/>
              <a:t>‹#›</a:t>
            </a:fld>
            <a:endParaRPr lang="en-US" dirty="0"/>
          </a:p>
        </p:txBody>
      </p:sp>
      <p:cxnSp>
        <p:nvCxnSpPr>
          <p:cNvPr id="6" name="Straight Connector 5">
            <a:extLst>
              <a:ext uri="{FF2B5EF4-FFF2-40B4-BE49-F238E27FC236}">
                <a16:creationId xmlns:a16="http://schemas.microsoft.com/office/drawing/2014/main" id="{74A6D8B4-0616-E64C-8859-B5E83A03F509}"/>
              </a:ext>
            </a:extLst>
          </p:cNvPr>
          <p:cNvCxnSpPr/>
          <p:nvPr userDrawn="1"/>
        </p:nvCxnSpPr>
        <p:spPr>
          <a:xfrm>
            <a:off x="11624737" y="6443472"/>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45F615A-DACD-3541-AC6D-D5A8EF272085}"/>
              </a:ext>
            </a:extLst>
          </p:cNvPr>
          <p:cNvCxnSpPr/>
          <p:nvPr userDrawn="1"/>
        </p:nvCxnSpPr>
        <p:spPr>
          <a:xfrm>
            <a:off x="11624738" y="6443472"/>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Slide Number Placeholder 5">
            <a:extLst>
              <a:ext uri="{FF2B5EF4-FFF2-40B4-BE49-F238E27FC236}">
                <a16:creationId xmlns:a16="http://schemas.microsoft.com/office/drawing/2014/main" id="{B4210B19-959A-F04F-8351-FC4D647A6057}"/>
              </a:ext>
            </a:extLst>
          </p:cNvPr>
          <p:cNvSpPr txBox="1">
            <a:spLocks/>
          </p:cNvSpPr>
          <p:nvPr userDrawn="1"/>
        </p:nvSpPr>
        <p:spPr>
          <a:xfrm>
            <a:off x="9163136" y="6419407"/>
            <a:ext cx="2844800" cy="365124"/>
          </a:xfrm>
          <a:prstGeom prst="rect">
            <a:avLst/>
          </a:prstGeom>
        </p:spPr>
        <p:txBody>
          <a:bodyPr vert="horz" lIns="0" tIns="0" rIns="0" bIns="0" rtlCol="0" anchor="ctr"/>
          <a:lstStyle>
            <a:defPPr>
              <a:defRPr lang="en-US"/>
            </a:defPPr>
            <a:lvl1pPr marL="0" algn="r" defTabSz="457152" rtl="0" eaLnBrk="1" latinLnBrk="0" hangingPunct="1">
              <a:defRPr sz="799" kern="1200">
                <a:solidFill>
                  <a:schemeClr val="bg1"/>
                </a:solidFill>
                <a:latin typeface="+mn-lt"/>
                <a:ea typeface="+mn-ea"/>
                <a:cs typeface="Intel Clear"/>
              </a:defRPr>
            </a:lvl1pPr>
            <a:lvl2pPr marL="457152" algn="l" defTabSz="457152" rtl="0" eaLnBrk="1" latinLnBrk="0" hangingPunct="1">
              <a:defRPr sz="1800" kern="1200">
                <a:solidFill>
                  <a:schemeClr val="tx1"/>
                </a:solidFill>
                <a:latin typeface="+mn-lt"/>
                <a:ea typeface="+mn-ea"/>
                <a:cs typeface="+mn-cs"/>
              </a:defRPr>
            </a:lvl2pPr>
            <a:lvl3pPr marL="914304" algn="l" defTabSz="457152" rtl="0" eaLnBrk="1" latinLnBrk="0" hangingPunct="1">
              <a:defRPr sz="1800" kern="1200">
                <a:solidFill>
                  <a:schemeClr val="tx1"/>
                </a:solidFill>
                <a:latin typeface="+mn-lt"/>
                <a:ea typeface="+mn-ea"/>
                <a:cs typeface="+mn-cs"/>
              </a:defRPr>
            </a:lvl3pPr>
            <a:lvl4pPr marL="1371455" algn="l" defTabSz="457152" rtl="0" eaLnBrk="1" latinLnBrk="0" hangingPunct="1">
              <a:defRPr sz="1800" kern="1200">
                <a:solidFill>
                  <a:schemeClr val="tx1"/>
                </a:solidFill>
                <a:latin typeface="+mn-lt"/>
                <a:ea typeface="+mn-ea"/>
                <a:cs typeface="+mn-cs"/>
              </a:defRPr>
            </a:lvl4pPr>
            <a:lvl5pPr marL="1828607" algn="l" defTabSz="457152" rtl="0" eaLnBrk="1" latinLnBrk="0" hangingPunct="1">
              <a:defRPr sz="1800" kern="1200">
                <a:solidFill>
                  <a:schemeClr val="tx1"/>
                </a:solidFill>
                <a:latin typeface="+mn-lt"/>
                <a:ea typeface="+mn-ea"/>
                <a:cs typeface="+mn-cs"/>
              </a:defRPr>
            </a:lvl5pPr>
            <a:lvl6pPr marL="2285758" algn="l" defTabSz="457152" rtl="0" eaLnBrk="1" latinLnBrk="0" hangingPunct="1">
              <a:defRPr sz="1800" kern="1200">
                <a:solidFill>
                  <a:schemeClr val="tx1"/>
                </a:solidFill>
                <a:latin typeface="+mn-lt"/>
                <a:ea typeface="+mn-ea"/>
                <a:cs typeface="+mn-cs"/>
              </a:defRPr>
            </a:lvl6pPr>
            <a:lvl7pPr marL="2742909" algn="l" defTabSz="457152" rtl="0" eaLnBrk="1" latinLnBrk="0" hangingPunct="1">
              <a:defRPr sz="1800" kern="1200">
                <a:solidFill>
                  <a:schemeClr val="tx1"/>
                </a:solidFill>
                <a:latin typeface="+mn-lt"/>
                <a:ea typeface="+mn-ea"/>
                <a:cs typeface="+mn-cs"/>
              </a:defRPr>
            </a:lvl7pPr>
            <a:lvl8pPr marL="3200061" algn="l" defTabSz="457152" rtl="0" eaLnBrk="1" latinLnBrk="0" hangingPunct="1">
              <a:defRPr sz="1800" kern="1200">
                <a:solidFill>
                  <a:schemeClr val="tx1"/>
                </a:solidFill>
                <a:latin typeface="+mn-lt"/>
                <a:ea typeface="+mn-ea"/>
                <a:cs typeface="+mn-cs"/>
              </a:defRPr>
            </a:lvl8pPr>
            <a:lvl9pPr marL="3657213" algn="l" defTabSz="457152" rtl="0" eaLnBrk="1" latinLnBrk="0" hangingPunct="1">
              <a:defRPr sz="1800" kern="1200">
                <a:solidFill>
                  <a:schemeClr val="tx1"/>
                </a:solidFill>
                <a:latin typeface="+mn-lt"/>
                <a:ea typeface="+mn-ea"/>
                <a:cs typeface="+mn-cs"/>
              </a:defRPr>
            </a:lvl9pPr>
          </a:lstStyle>
          <a:p>
            <a:fld id="{95FA0FB5-9DFD-B64A-AA75-D42C42DFBF46}" type="slidenum">
              <a:rPr lang="en-US" sz="1065" smtClean="0"/>
              <a:pPr/>
              <a:t>‹#›</a:t>
            </a:fld>
            <a:endParaRPr lang="en-US" sz="1065" dirty="0"/>
          </a:p>
        </p:txBody>
      </p:sp>
      <p:pic>
        <p:nvPicPr>
          <p:cNvPr id="12" name="Picture 11">
            <a:extLst>
              <a:ext uri="{FF2B5EF4-FFF2-40B4-BE49-F238E27FC236}">
                <a16:creationId xmlns:a16="http://schemas.microsoft.com/office/drawing/2014/main" id="{E105D207-458A-9547-9843-995AFC233D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5529" y="6458169"/>
            <a:ext cx="643467" cy="287601"/>
          </a:xfrm>
          <a:prstGeom prst="rect">
            <a:avLst/>
          </a:prstGeom>
        </p:spPr>
      </p:pic>
      <p:sp>
        <p:nvSpPr>
          <p:cNvPr id="13" name="Rectangle 12">
            <a:extLst>
              <a:ext uri="{FF2B5EF4-FFF2-40B4-BE49-F238E27FC236}">
                <a16:creationId xmlns:a16="http://schemas.microsoft.com/office/drawing/2014/main" id="{A394B3DB-ACCC-CA4A-9F44-7978EE8DDD83}"/>
              </a:ext>
            </a:extLst>
          </p:cNvPr>
          <p:cNvSpPr/>
          <p:nvPr userDrawn="1"/>
        </p:nvSpPr>
        <p:spPr>
          <a:xfrm>
            <a:off x="-59472" y="6600478"/>
            <a:ext cx="1749197" cy="256545"/>
          </a:xfrm>
          <a:prstGeom prst="rect">
            <a:avLst/>
          </a:prstGeom>
        </p:spPr>
        <p:txBody>
          <a:bodyPr wrap="none">
            <a:spAutoFit/>
          </a:bodyPr>
          <a:lstStyle/>
          <a:p>
            <a:r>
              <a:rPr lang="en-US" sz="1067" b="0" i="0" u="none" strike="noStrike" dirty="0">
                <a:solidFill>
                  <a:schemeClr val="bg1"/>
                </a:solidFill>
                <a:effectLst/>
                <a:latin typeface="Intel Clear" panose="020B0604020203020204" pitchFamily="34" charset="0"/>
              </a:rPr>
              <a:t>© 2019 Intel Corporation</a:t>
            </a:r>
            <a:endParaRPr lang="en-US" sz="1067" dirty="0">
              <a:solidFill>
                <a:schemeClr val="bg1"/>
              </a:solidFill>
            </a:endParaRPr>
          </a:p>
        </p:txBody>
      </p:sp>
    </p:spTree>
    <p:extLst>
      <p:ext uri="{BB962C8B-B14F-4D97-AF65-F5344CB8AC3E}">
        <p14:creationId xmlns:p14="http://schemas.microsoft.com/office/powerpoint/2010/main" val="146204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2_Titelslide 3">
    <p:bg>
      <p:bgPr>
        <a:gradFill>
          <a:gsLst>
            <a:gs pos="0">
              <a:srgbClr val="137DFF">
                <a:alpha val="80000"/>
              </a:srgbClr>
            </a:gs>
            <a:gs pos="50000">
              <a:srgbClr val="003980">
                <a:alpha val="69804"/>
              </a:srgbClr>
            </a:gs>
            <a:gs pos="100000">
              <a:srgbClr val="00234E">
                <a:alpha val="69804"/>
              </a:srgbClr>
            </a:gs>
          </a:gsLst>
          <a:lin ang="0" scaled="0"/>
        </a:gradFill>
        <a:effectLst/>
      </p:bgPr>
    </p:bg>
    <p:spTree>
      <p:nvGrpSpPr>
        <p:cNvPr id="1" name=""/>
        <p:cNvGrpSpPr/>
        <p:nvPr/>
      </p:nvGrpSpPr>
      <p:grpSpPr bwMode="auto">
        <a:xfrm>
          <a:off x="0" y="0"/>
          <a:ext cx="0" cy="0"/>
          <a:chOff x="0" y="0"/>
          <a:chExt cx="0" cy="0"/>
        </a:xfrm>
      </p:grpSpPr>
      <p:sp>
        <p:nvSpPr>
          <p:cNvPr id="4" name="Inhaltsplatzhalter 11"/>
          <p:cNvSpPr>
            <a:spLocks noGrp="1"/>
          </p:cNvSpPr>
          <p:nvPr>
            <p:ph sz="quarter" idx="13"/>
          </p:nvPr>
        </p:nvSpPr>
        <p:spPr bwMode="auto">
          <a:xfrm>
            <a:off x="479425" y="3897313"/>
            <a:ext cx="5580062" cy="1326105"/>
          </a:xfrm>
          <a:prstGeom prst="rect">
            <a:avLst/>
          </a:prstGeom>
          <a:solidFill>
            <a:schemeClr val="accent3">
              <a:alpha val="60000"/>
            </a:schemeClr>
          </a:solidFill>
        </p:spPr>
        <p:txBody>
          <a:bodyPr wrap="square" lIns="288000" tIns="108000" rIns="216000" bIns="108000" anchor="b" anchorCtr="0">
            <a:spAutoFit/>
          </a:bodyPr>
          <a:lstStyle>
            <a:lvl1pPr marL="0" indent="0">
              <a:buFontTx/>
              <a:buNone/>
              <a:defRPr sz="3600">
                <a:solidFill>
                  <a:schemeClr val="bg1"/>
                </a:solidFill>
              </a:defRPr>
            </a:lvl1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pic>
        <p:nvPicPr>
          <p:cNvPr id="5" name="Bild 11"/>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1_Titelslide 3">
    <p:bg>
      <p:bgPr>
        <a:gradFill>
          <a:gsLst>
            <a:gs pos="0">
              <a:srgbClr val="137DFF">
                <a:alpha val="80000"/>
              </a:srgbClr>
            </a:gs>
            <a:gs pos="50000">
              <a:srgbClr val="003980">
                <a:alpha val="69804"/>
              </a:srgbClr>
            </a:gs>
            <a:gs pos="100000">
              <a:srgbClr val="00234E">
                <a:alpha val="70000"/>
              </a:srgbClr>
            </a:gs>
          </a:gsLst>
          <a:lin ang="0" scaled="0"/>
        </a:gradFill>
        <a:effectLst/>
      </p:bgPr>
    </p:bg>
    <p:spTree>
      <p:nvGrpSpPr>
        <p:cNvPr id="1" name=""/>
        <p:cNvGrpSpPr/>
        <p:nvPr/>
      </p:nvGrpSpPr>
      <p:grpSpPr bwMode="auto">
        <a:xfrm>
          <a:off x="0" y="0"/>
          <a:ext cx="0" cy="0"/>
          <a:chOff x="0" y="0"/>
          <a:chExt cx="0" cy="0"/>
        </a:xfrm>
      </p:grpSpPr>
      <p:sp>
        <p:nvSpPr>
          <p:cNvPr id="4" name="Inhaltsplatzhalter 11"/>
          <p:cNvSpPr>
            <a:spLocks noGrp="1"/>
          </p:cNvSpPr>
          <p:nvPr>
            <p:ph sz="quarter" idx="13"/>
          </p:nvPr>
        </p:nvSpPr>
        <p:spPr bwMode="auto">
          <a:xfrm>
            <a:off x="479425" y="3897313"/>
            <a:ext cx="5580062" cy="1326105"/>
          </a:xfrm>
          <a:prstGeom prst="rect">
            <a:avLst/>
          </a:prstGeom>
          <a:solidFill>
            <a:schemeClr val="accent3">
              <a:alpha val="60000"/>
            </a:schemeClr>
          </a:solidFill>
        </p:spPr>
        <p:txBody>
          <a:bodyPr wrap="square" lIns="288000" tIns="108000" rIns="216000" bIns="108000" anchor="b" anchorCtr="0">
            <a:spAutoFit/>
          </a:bodyPr>
          <a:lstStyle>
            <a:lvl1pPr marL="0" indent="0">
              <a:buFontTx/>
              <a:buNone/>
              <a:defRPr sz="3600">
                <a:solidFill>
                  <a:schemeClr val="bg1"/>
                </a:solidFill>
              </a:defRPr>
            </a:lvl1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pic>
        <p:nvPicPr>
          <p:cNvPr id="5" name="Bild 11"/>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obj" preserve="1" userDrawn="1">
  <p:cSld name="1_Titel und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79426" y="333375"/>
            <a:ext cx="10474456" cy="360099"/>
          </a:xfrm>
        </p:spPr>
        <p:txBody>
          <a:bodyPr>
            <a:noAutofit/>
          </a:bodyPr>
          <a:lstStyle>
            <a:lvl1pPr>
              <a:defRPr sz="2600"/>
            </a:lvl1pPr>
          </a:lstStyle>
          <a:p>
            <a:pPr>
              <a:defRPr/>
            </a:pPr>
            <a:r>
              <a:rPr lang="de-DE"/>
              <a:t>Mastertitelformat bearbeiten</a:t>
            </a:r>
          </a:p>
        </p:txBody>
      </p:sp>
      <p:sp>
        <p:nvSpPr>
          <p:cNvPr id="5" name="Inhaltsplatzhalter 2"/>
          <p:cNvSpPr>
            <a:spLocks noGrp="1"/>
          </p:cNvSpPr>
          <p:nvPr>
            <p:ph idx="1"/>
          </p:nvPr>
        </p:nvSpPr>
        <p:spPr bwMode="auto">
          <a:xfrm>
            <a:off x="479424" y="1412876"/>
            <a:ext cx="11377614" cy="4751998"/>
          </a:xfrm>
        </p:spPr>
        <p:txBody>
          <a:bodyPr>
            <a:noAutofit/>
          </a:bodyPr>
          <a:lstStyle>
            <a:lvl1pPr>
              <a:defRPr sz="2200"/>
            </a:lvl1pPr>
            <a:lvl2pPr>
              <a:defRPr sz="2200"/>
            </a:lvl2pPr>
            <a:lvl3pPr>
              <a:defRPr sz="2200"/>
            </a:lvl3pPr>
            <a:lvl4pPr>
              <a:defRPr sz="2200"/>
            </a:lvl4pPr>
            <a:lvl5pPr>
              <a:defRPr sz="2200"/>
            </a:lvl5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Foliennummernplatzhalter 9"/>
          <p:cNvSpPr>
            <a:spLocks noGrp="1"/>
          </p:cNvSpPr>
          <p:nvPr>
            <p:ph type="sldNum" sz="quarter" idx="12"/>
          </p:nvPr>
        </p:nvSpPr>
        <p:spPr bwMode="auto"/>
        <p:txBody>
          <a:bodyPr/>
          <a:lstStyle/>
          <a:p>
            <a:pPr>
              <a:defRPr/>
            </a:pPr>
            <a:fld id="{B2DB4FC9-BFE1-2046-B7CF-BF700D81BD1A}" type="slidenum">
              <a:t>‹#›</a:t>
            </a:fld>
            <a:endParaRPr lang="de-DE"/>
          </a:p>
        </p:txBody>
      </p:sp>
      <p:sp>
        <p:nvSpPr>
          <p:cNvPr id="7"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8" name="Bild 10"/>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 preserve="1" userDrawn="1">
  <p:cSld name="Titel und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79426" y="333375"/>
            <a:ext cx="10474456" cy="360099"/>
          </a:xfrm>
        </p:spPr>
        <p:txBody>
          <a:bodyPr>
            <a:noAutofit/>
          </a:bodyPr>
          <a:lstStyle>
            <a:lvl1pPr>
              <a:defRPr sz="2600"/>
            </a:lvl1pPr>
          </a:lstStyle>
          <a:p>
            <a:pPr>
              <a:defRPr/>
            </a:pPr>
            <a:r>
              <a:rPr lang="de-DE"/>
              <a:t>Mastertitelformat bearbeiten</a:t>
            </a:r>
          </a:p>
        </p:txBody>
      </p:sp>
      <p:sp>
        <p:nvSpPr>
          <p:cNvPr id="5" name="Inhaltsplatzhalter 2"/>
          <p:cNvSpPr>
            <a:spLocks noGrp="1"/>
          </p:cNvSpPr>
          <p:nvPr>
            <p:ph idx="1"/>
          </p:nvPr>
        </p:nvSpPr>
        <p:spPr bwMode="auto">
          <a:xfrm>
            <a:off x="479424" y="1412875"/>
            <a:ext cx="11377614" cy="4751999"/>
          </a:xfrm>
        </p:spPr>
        <p:txBody>
          <a:bodyPr>
            <a:noAutofit/>
          </a:bodyPr>
          <a:lstStyle>
            <a:lvl1pPr>
              <a:defRPr sz="2200"/>
            </a:lvl1pPr>
            <a:lvl2pPr>
              <a:defRPr sz="2200"/>
            </a:lvl2pPr>
            <a:lvl3pPr>
              <a:defRPr sz="2200"/>
            </a:lvl3pPr>
            <a:lvl4pPr>
              <a:defRPr sz="2200"/>
            </a:lvl4pPr>
            <a:lvl5pPr>
              <a:defRPr sz="2200"/>
            </a:lvl5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Foliennummernplatzhalter 9"/>
          <p:cNvSpPr>
            <a:spLocks noGrp="1"/>
          </p:cNvSpPr>
          <p:nvPr>
            <p:ph type="sldNum" sz="quarter" idx="12"/>
          </p:nvPr>
        </p:nvSpPr>
        <p:spPr bwMode="auto"/>
        <p:txBody>
          <a:bodyPr/>
          <a:lstStyle/>
          <a:p>
            <a:pPr>
              <a:defRPr/>
            </a:pPr>
            <a:fld id="{B2DB4FC9-BFE1-2046-B7CF-BF700D81BD1A}" type="slidenum">
              <a:t>‹#›</a:t>
            </a:fld>
            <a:endParaRPr lang="de-DE"/>
          </a:p>
        </p:txBody>
      </p:sp>
      <p:sp>
        <p:nvSpPr>
          <p:cNvPr id="7"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8" name="Bild 10"/>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Titel_Subtitel und Inhalt">
    <p:spTree>
      <p:nvGrpSpPr>
        <p:cNvPr id="1" name=""/>
        <p:cNvGrpSpPr/>
        <p:nvPr/>
      </p:nvGrpSpPr>
      <p:grpSpPr bwMode="auto">
        <a:xfrm>
          <a:off x="0" y="0"/>
          <a:ext cx="0" cy="0"/>
          <a:chOff x="0" y="0"/>
          <a:chExt cx="0" cy="0"/>
        </a:xfrm>
      </p:grpSpPr>
      <p:sp>
        <p:nvSpPr>
          <p:cNvPr id="4" name="Inhaltsplatzhalter 2"/>
          <p:cNvSpPr>
            <a:spLocks noGrp="1"/>
          </p:cNvSpPr>
          <p:nvPr>
            <p:ph idx="1"/>
          </p:nvPr>
        </p:nvSpPr>
        <p:spPr bwMode="auto">
          <a:xfrm>
            <a:off x="479425" y="1412875"/>
            <a:ext cx="11377614" cy="4752975"/>
          </a:xfrm>
        </p:spPr>
        <p:txBody>
          <a:bodyPr>
            <a:noAutofit/>
          </a:bodyPr>
          <a:lstStyle>
            <a:lvl1pPr>
              <a:defRPr sz="2200"/>
            </a:lvl1pPr>
            <a:lvl2pPr>
              <a:defRPr sz="2200"/>
            </a:lvl2pPr>
            <a:lvl3pPr>
              <a:defRPr sz="2200"/>
            </a:lvl3pPr>
            <a:lvl4pPr>
              <a:defRPr sz="2200"/>
            </a:lvl4pPr>
            <a:lvl5pPr>
              <a:defRPr sz="2200"/>
            </a:lvl5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5" name="Foliennummernplatzhalter 9"/>
          <p:cNvSpPr>
            <a:spLocks noGrp="1"/>
          </p:cNvSpPr>
          <p:nvPr>
            <p:ph type="sldNum" sz="quarter" idx="12"/>
          </p:nvPr>
        </p:nvSpPr>
        <p:spPr bwMode="auto"/>
        <p:txBody>
          <a:bodyPr/>
          <a:lstStyle/>
          <a:p>
            <a:pPr>
              <a:defRPr/>
            </a:pPr>
            <a:fld id="{B2DB4FC9-BFE1-2046-B7CF-BF700D81BD1A}" type="slidenum">
              <a:t>‹#›</a:t>
            </a:fld>
            <a:endParaRPr lang="de-DE"/>
          </a:p>
        </p:txBody>
      </p:sp>
      <p:sp>
        <p:nvSpPr>
          <p:cNvPr id="6" name="Titel 1"/>
          <p:cNvSpPr>
            <a:spLocks noGrp="1"/>
          </p:cNvSpPr>
          <p:nvPr>
            <p:ph type="title"/>
          </p:nvPr>
        </p:nvSpPr>
        <p:spPr bwMode="auto">
          <a:xfrm>
            <a:off x="479426" y="638073"/>
            <a:ext cx="10474456" cy="360099"/>
          </a:xfrm>
        </p:spPr>
        <p:txBody>
          <a:bodyPr anchor="b" anchorCtr="0">
            <a:noAutofit/>
          </a:bodyPr>
          <a:lstStyle>
            <a:lvl1pPr>
              <a:defRPr sz="2600"/>
            </a:lvl1pPr>
          </a:lstStyle>
          <a:p>
            <a:pPr>
              <a:defRPr/>
            </a:pPr>
            <a:r>
              <a:rPr lang="de-DE"/>
              <a:t>Mastertitelformat bearbeiten</a:t>
            </a:r>
          </a:p>
        </p:txBody>
      </p:sp>
      <p:sp>
        <p:nvSpPr>
          <p:cNvPr id="7" name="Textplatzhalter 9"/>
          <p:cNvSpPr>
            <a:spLocks noGrp="1"/>
          </p:cNvSpPr>
          <p:nvPr>
            <p:ph type="body" sz="quarter" idx="13" hasCustomPrompt="1"/>
          </p:nvPr>
        </p:nvSpPr>
        <p:spPr bwMode="auto">
          <a:xfrm>
            <a:off x="479425" y="333375"/>
            <a:ext cx="10474325" cy="255588"/>
          </a:xfrm>
        </p:spPr>
        <p:txBody>
          <a:bodyPr>
            <a:noAutofit/>
          </a:bodyPr>
          <a:lstStyle>
            <a:lvl1pPr marL="0" indent="0">
              <a:buFontTx/>
              <a:buNone/>
              <a:defRPr sz="1800">
                <a:solidFill>
                  <a:schemeClr val="accent2"/>
                </a:solidFill>
              </a:defRPr>
            </a:lvl1pPr>
          </a:lstStyle>
          <a:p>
            <a:pPr lvl="0">
              <a:defRPr/>
            </a:pPr>
            <a:r>
              <a:rPr lang="de-DE"/>
              <a:t>Titelmasterformat durch Klicken bearbeiten</a:t>
            </a:r>
          </a:p>
        </p:txBody>
      </p:sp>
      <p:sp>
        <p:nvSpPr>
          <p:cNvPr id="8"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9" name="Bild 7"/>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sp>
        <p:nvSpPr>
          <p:cNvPr id="4" name="Titelplatzhalter 1"/>
          <p:cNvSpPr>
            <a:spLocks noGrp="1"/>
          </p:cNvSpPr>
          <p:nvPr>
            <p:ph type="title"/>
          </p:nvPr>
        </p:nvSpPr>
        <p:spPr bwMode="auto">
          <a:xfrm>
            <a:off x="479426" y="333375"/>
            <a:ext cx="10474456" cy="360099"/>
          </a:xfrm>
          <a:prstGeom prst="rect">
            <a:avLst/>
          </a:prstGeom>
        </p:spPr>
        <p:txBody>
          <a:bodyPr vert="horz" wrap="square" lIns="0" tIns="0" rIns="0" bIns="0" rtlCol="0" anchor="t">
            <a:spAutoFit/>
          </a:bodyPr>
          <a:lstStyle/>
          <a:p>
            <a:pPr>
              <a:defRPr/>
            </a:pPr>
            <a:r>
              <a:rPr lang="de-DE"/>
              <a:t>Mastertitelformat bearbeiten</a:t>
            </a:r>
            <a:endParaRPr/>
          </a:p>
        </p:txBody>
      </p:sp>
      <p:sp>
        <p:nvSpPr>
          <p:cNvPr id="5" name="Textplatzhalter 2"/>
          <p:cNvSpPr>
            <a:spLocks noGrp="1"/>
          </p:cNvSpPr>
          <p:nvPr>
            <p:ph type="body" idx="1"/>
          </p:nvPr>
        </p:nvSpPr>
        <p:spPr bwMode="auto">
          <a:xfrm>
            <a:off x="479425" y="1412875"/>
            <a:ext cx="11377614" cy="4752975"/>
          </a:xfrm>
          <a:prstGeom prst="rect">
            <a:avLst/>
          </a:prstGeom>
        </p:spPr>
        <p:txBody>
          <a:bodyPr vert="horz" lIns="0" tIns="0" rIns="0" bIns="0" rtlCol="0">
            <a:normAutofit/>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6"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sp>
        <p:nvSpPr>
          <p:cNvPr id="7" name="Foliennummernplatzhalter 5"/>
          <p:cNvSpPr>
            <a:spLocks noGrp="1"/>
          </p:cNvSpPr>
          <p:nvPr>
            <p:ph type="sldNum" sz="quarter" idx="4"/>
          </p:nvPr>
        </p:nvSpPr>
        <p:spPr bwMode="auto">
          <a:xfrm>
            <a:off x="11534052" y="6541108"/>
            <a:ext cx="322986" cy="153888"/>
          </a:xfrm>
          <a:prstGeom prst="rect">
            <a:avLst/>
          </a:prstGeom>
        </p:spPr>
        <p:txBody>
          <a:bodyPr vert="horz" wrap="square" lIns="0" tIns="0" rIns="0" bIns="0" rtlCol="0" anchor="ctr">
            <a:spAutoFit/>
          </a:bodyPr>
          <a:lstStyle>
            <a:lvl1pPr algn="r">
              <a:defRPr sz="1000">
                <a:solidFill>
                  <a:schemeClr val="accent5"/>
                </a:solidFill>
                <a:latin typeface="Arial"/>
                <a:ea typeface="Arial"/>
                <a:cs typeface="Arial"/>
              </a:defRPr>
            </a:lvl1pPr>
          </a:lstStyle>
          <a:p>
            <a:pPr>
              <a:defRPr/>
            </a:pPr>
            <a:fld id="{B2DB4FC9-BFE1-2046-B7CF-BF700D81BD1A}" type="slidenum">
              <a:t>‹#›</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93" r:id="rId36"/>
    <p:sldLayoutId id="2147483694" r:id="rId37"/>
    <p:sldLayoutId id="2147483695" r:id="rId38"/>
    <p:sldLayoutId id="2147483696" r:id="rId39"/>
    <p:sldLayoutId id="2147483698" r:id="rId40"/>
    <p:sldLayoutId id="2147483699" r:id="rId41"/>
    <p:sldLayoutId id="2147483700" r:id="rId42"/>
    <p:sldLayoutId id="2147483701" r:id="rId43"/>
    <p:sldLayoutId id="2147483702"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a:lnSpc>
          <a:spcPct val="90000"/>
        </a:lnSpc>
        <a:spcBef>
          <a:spcPts val="0"/>
        </a:spcBef>
        <a:buNone/>
        <a:defRPr sz="2600">
          <a:solidFill>
            <a:schemeClr val="tx1"/>
          </a:solidFill>
          <a:latin typeface="Arial"/>
          <a:ea typeface="Arial"/>
          <a:cs typeface="Arial"/>
        </a:defRPr>
      </a:lvl1pPr>
    </p:titleStyle>
    <p:bodyStyle>
      <a:lvl1pPr marL="252000" indent="-252000" algn="l" defTabSz="914400">
        <a:lnSpc>
          <a:spcPct val="100000"/>
        </a:lnSpc>
        <a:spcBef>
          <a:spcPts val="400"/>
        </a:spcBef>
        <a:buFont typeface="Arial"/>
        <a:buChar char="•"/>
        <a:defRPr sz="2200">
          <a:solidFill>
            <a:schemeClr val="tx1"/>
          </a:solidFill>
          <a:latin typeface="Arial"/>
          <a:ea typeface="Arial"/>
          <a:cs typeface="Arial"/>
        </a:defRPr>
      </a:lvl1pPr>
      <a:lvl2pPr marL="504000" indent="-252000" algn="l" defTabSz="914400">
        <a:lnSpc>
          <a:spcPct val="100000"/>
        </a:lnSpc>
        <a:spcBef>
          <a:spcPts val="400"/>
        </a:spcBef>
        <a:buFont typeface="Arial"/>
        <a:buChar char="•"/>
        <a:defRPr sz="2200">
          <a:solidFill>
            <a:schemeClr val="tx1"/>
          </a:solidFill>
          <a:latin typeface="Arial"/>
          <a:ea typeface="Arial"/>
          <a:cs typeface="Arial"/>
        </a:defRPr>
      </a:lvl2pPr>
      <a:lvl3pPr marL="756000" indent="-252000" algn="l" defTabSz="914400">
        <a:lnSpc>
          <a:spcPct val="100000"/>
        </a:lnSpc>
        <a:spcBef>
          <a:spcPts val="400"/>
        </a:spcBef>
        <a:buFont typeface="Arial"/>
        <a:buChar char="•"/>
        <a:defRPr sz="2200">
          <a:solidFill>
            <a:schemeClr val="tx1"/>
          </a:solidFill>
          <a:latin typeface="Arial"/>
          <a:ea typeface="Arial"/>
          <a:cs typeface="Arial"/>
        </a:defRPr>
      </a:lvl3pPr>
      <a:lvl4pPr marL="1008000" indent="-252000" algn="l" defTabSz="914400">
        <a:lnSpc>
          <a:spcPct val="100000"/>
        </a:lnSpc>
        <a:spcBef>
          <a:spcPts val="400"/>
        </a:spcBef>
        <a:buFont typeface="Arial"/>
        <a:buChar char="•"/>
        <a:defRPr sz="2200">
          <a:solidFill>
            <a:schemeClr val="tx1"/>
          </a:solidFill>
          <a:latin typeface="Arial"/>
          <a:ea typeface="Arial"/>
          <a:cs typeface="Arial"/>
        </a:defRPr>
      </a:lvl4pPr>
      <a:lvl5pPr marL="1260000" indent="-252000" algn="l" defTabSz="914400">
        <a:lnSpc>
          <a:spcPct val="100000"/>
        </a:lnSpc>
        <a:spcBef>
          <a:spcPts val="400"/>
        </a:spcBef>
        <a:buFont typeface="Arial"/>
        <a:buChar char="•"/>
        <a:defRPr sz="2200">
          <a:solidFill>
            <a:schemeClr val="tx1"/>
          </a:solidFill>
          <a:latin typeface="Arial"/>
          <a:ea typeface="Arial"/>
          <a:cs typeface="Arial"/>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hyperlink" Target="https://software.intel.com/en-us/articles/optimization-notice" TargetMode="External"/><Relationship Id="rId2" Type="http://schemas.openxmlformats.org/officeDocument/2006/relationships/notesSlide" Target="../notesSlides/notesSlide7.xml"/><Relationship Id="rId1" Type="http://schemas.openxmlformats.org/officeDocument/2006/relationships/slideLayout" Target="../slideLayouts/slideLayout42.xml"/><Relationship Id="rId4" Type="http://schemas.openxmlformats.org/officeDocument/2006/relationships/hyperlink" Target="http://www.intel.com/benchmark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1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7.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37.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tiff"/><Relationship Id="rId1" Type="http://schemas.openxmlformats.org/officeDocument/2006/relationships/slideLayout" Target="../slideLayouts/slideLayout37.xml"/><Relationship Id="rId6" Type="http://schemas.openxmlformats.org/officeDocument/2006/relationships/image" Target="../media/image61.emf"/><Relationship Id="rId5" Type="http://schemas.openxmlformats.org/officeDocument/2006/relationships/image" Target="../media/image60.png"/><Relationship Id="rId4" Type="http://schemas.openxmlformats.org/officeDocument/2006/relationships/image" Target="../media/image59.emf"/></Relationships>
</file>

<file path=ppt/slides/_rels/slide2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5.xml"/><Relationship Id="rId1" Type="http://schemas.openxmlformats.org/officeDocument/2006/relationships/slideLayout" Target="../slideLayouts/slideLayout37.xml"/><Relationship Id="rId4" Type="http://schemas.openxmlformats.org/officeDocument/2006/relationships/image" Target="../media/image64.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7.xml"/><Relationship Id="rId1" Type="http://schemas.openxmlformats.org/officeDocument/2006/relationships/slideLayout" Target="../slideLayouts/slideLayout34.xml"/><Relationship Id="rId4" Type="http://schemas.openxmlformats.org/officeDocument/2006/relationships/image" Target="../media/image6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hyperlink" Target="http://www.scikit-learn.org/" TargetMode="External"/><Relationship Id="rId13" Type="http://schemas.openxmlformats.org/officeDocument/2006/relationships/hyperlink" Target="https://cran.r-project.org/package=e1071" TargetMode="External"/><Relationship Id="rId18" Type="http://schemas.openxmlformats.org/officeDocument/2006/relationships/image" Target="../media/image19.tiff"/><Relationship Id="rId3" Type="http://schemas.openxmlformats.org/officeDocument/2006/relationships/hyperlink" Target="https://software.intel.com/en-us/articles/optimization-notice" TargetMode="External"/><Relationship Id="rId21" Type="http://schemas.openxmlformats.org/officeDocument/2006/relationships/image" Target="../media/image22.tiff"/><Relationship Id="rId7" Type="http://schemas.openxmlformats.org/officeDocument/2006/relationships/hyperlink" Target="https://www.intel.ai/framework-optimizations/" TargetMode="External"/><Relationship Id="rId12" Type="http://schemas.openxmlformats.org/officeDocument/2006/relationships/hyperlink" Target="https://cran.r-project.org/web/packages/randomForest/" TargetMode="External"/><Relationship Id="rId17" Type="http://schemas.openxmlformats.org/officeDocument/2006/relationships/image" Target="../media/image18.tiff"/><Relationship Id="rId2" Type="http://schemas.openxmlformats.org/officeDocument/2006/relationships/notesSlide" Target="../notesSlides/notesSlide2.xml"/><Relationship Id="rId16" Type="http://schemas.openxmlformats.org/officeDocument/2006/relationships/image" Target="../media/image17.tiff"/><Relationship Id="rId20" Type="http://schemas.openxmlformats.org/officeDocument/2006/relationships/image" Target="../media/image21.tiff"/><Relationship Id="rId1" Type="http://schemas.openxmlformats.org/officeDocument/2006/relationships/slideLayout" Target="../slideLayouts/slideLayout44.xml"/><Relationship Id="rId6" Type="http://schemas.openxmlformats.org/officeDocument/2006/relationships/hyperlink" Target="https://www.intel.ai/nauta/" TargetMode="External"/><Relationship Id="rId11" Type="http://schemas.openxmlformats.org/officeDocument/2006/relationships/hyperlink" Target="https://cran.r-project.org/web/views/MachineLearning.html" TargetMode="External"/><Relationship Id="rId5" Type="http://schemas.openxmlformats.org/officeDocument/2006/relationships/slide" Target="slide7.xml"/><Relationship Id="rId15" Type="http://schemas.openxmlformats.org/officeDocument/2006/relationships/hyperlink" Target="https://mahout.apache.org/" TargetMode="External"/><Relationship Id="rId10" Type="http://schemas.openxmlformats.org/officeDocument/2006/relationships/hyperlink" Target="http://www.numpy.org/" TargetMode="External"/><Relationship Id="rId19" Type="http://schemas.openxmlformats.org/officeDocument/2006/relationships/image" Target="../media/image20.tiff"/><Relationship Id="rId4" Type="http://schemas.openxmlformats.org/officeDocument/2006/relationships/hyperlink" Target="http://www.intel.ai/technology" TargetMode="External"/><Relationship Id="rId9" Type="http://schemas.openxmlformats.org/officeDocument/2006/relationships/hyperlink" Target="http://pandas.pydata.org/" TargetMode="External"/><Relationship Id="rId14" Type="http://schemas.openxmlformats.org/officeDocument/2006/relationships/hyperlink" Target="https://spark.apache.org/mllib/"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hyperlink" Target="https://www.intelnervana.com/framework-optimization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2.xml"/><Relationship Id="rId4" Type="http://schemas.openxmlformats.org/officeDocument/2006/relationships/hyperlink" Target="git%20clone%20https:/github.com/tensorflow/tensorflow"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0.xml"/><Relationship Id="rId4" Type="http://schemas.openxmlformats.org/officeDocument/2006/relationships/hyperlink" Target="https://software.intel.com/en-us/articles/intel-optimized-tensorflow-wheel-now-availabl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43.xml"/><Relationship Id="rId1" Type="http://schemas.openxmlformats.org/officeDocument/2006/relationships/tags" Target="../tags/tag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Inhaltsplatzhalter 4"/>
          <p:cNvSpPr>
            <a:spLocks noGrp="1"/>
          </p:cNvSpPr>
          <p:nvPr>
            <p:ph sz="quarter" idx="13"/>
          </p:nvPr>
        </p:nvSpPr>
        <p:spPr bwMode="auto">
          <a:xfrm>
            <a:off x="479424" y="3897313"/>
            <a:ext cx="9288983" cy="2300731"/>
          </a:xfrm>
        </p:spPr>
        <p:txBody>
          <a:bodyPr wrap="square">
            <a:spAutoFit/>
          </a:bodyPr>
          <a:lstStyle/>
          <a:p>
            <a:pPr>
              <a:defRPr/>
            </a:pPr>
            <a:r>
              <a:rPr lang="en-US" dirty="0">
                <a:ea typeface="ＭＳ Ｐゴシック"/>
              </a:rPr>
              <a:t>ISC 2019 Birds-of-a-Feather</a:t>
            </a:r>
          </a:p>
          <a:p>
            <a:pPr>
              <a:defRPr/>
            </a:pPr>
            <a:r>
              <a:rPr lang="en-US" dirty="0">
                <a:ea typeface="ＭＳ Ｐゴシック"/>
              </a:rPr>
              <a:t>Integration of AI &amp; HPC</a:t>
            </a:r>
            <a:br>
              <a:rPr lang="de-DE" sz="800" dirty="0">
                <a:solidFill>
                  <a:srgbClr val="FFFFFF"/>
                </a:solidFill>
              </a:rPr>
            </a:br>
            <a:br>
              <a:rPr lang="de-DE" sz="2000" dirty="0">
                <a:solidFill>
                  <a:srgbClr val="FFFFFF"/>
                </a:solidFill>
              </a:rPr>
            </a:br>
            <a:r>
              <a:rPr lang="de-DE" sz="2000" dirty="0">
                <a:solidFill>
                  <a:srgbClr val="FFFFFF"/>
                </a:solidFill>
              </a:rPr>
              <a:t>18.06.2019 | </a:t>
            </a:r>
            <a:r>
              <a:rPr lang="de-DE" sz="2000" dirty="0" err="1">
                <a:solidFill>
                  <a:srgbClr val="FFFFFF"/>
                </a:solidFill>
              </a:rPr>
              <a:t>Dr</a:t>
            </a:r>
            <a:r>
              <a:rPr lang="de-DE" sz="2000" dirty="0">
                <a:solidFill>
                  <a:srgbClr val="FFFFFF"/>
                </a:solidFill>
              </a:rPr>
              <a:t> Atanas </a:t>
            </a:r>
            <a:r>
              <a:rPr lang="de-DE" sz="2000" dirty="0" err="1">
                <a:solidFill>
                  <a:srgbClr val="FFFFFF"/>
                </a:solidFill>
              </a:rPr>
              <a:t>Atanasov</a:t>
            </a:r>
            <a:r>
              <a:rPr lang="de-DE" sz="2000" dirty="0">
                <a:solidFill>
                  <a:srgbClr val="FFFFFF"/>
                </a:solidFill>
              </a:rPr>
              <a:t>, Michael </a:t>
            </a:r>
            <a:r>
              <a:rPr lang="de-DE" sz="2000" dirty="0" err="1">
                <a:solidFill>
                  <a:srgbClr val="FFFFFF"/>
                </a:solidFill>
              </a:rPr>
              <a:t>Steyer</a:t>
            </a:r>
            <a:r>
              <a:rPr lang="de-DE" sz="2000" dirty="0">
                <a:solidFill>
                  <a:srgbClr val="FFFFFF"/>
                </a:solidFill>
              </a:rPr>
              <a:t>, </a:t>
            </a:r>
            <a:r>
              <a:rPr lang="de-DE" sz="2000" dirty="0" err="1">
                <a:solidFill>
                  <a:srgbClr val="FFFFFF"/>
                </a:solidFill>
              </a:rPr>
              <a:t>Dr</a:t>
            </a:r>
            <a:r>
              <a:rPr lang="de-DE" sz="2000" dirty="0">
                <a:solidFill>
                  <a:srgbClr val="FFFFFF"/>
                </a:solidFill>
              </a:rPr>
              <a:t> </a:t>
            </a:r>
            <a:r>
              <a:rPr lang="de-DE" sz="2000" dirty="0"/>
              <a:t>Sofia</a:t>
            </a:r>
            <a:r>
              <a:rPr lang="en-GB" sz="2000" b="1" dirty="0"/>
              <a:t> </a:t>
            </a:r>
            <a:r>
              <a:rPr lang="en-GB" sz="2000" dirty="0" err="1"/>
              <a:t>Vallecorsa</a:t>
            </a:r>
            <a:r>
              <a:rPr lang="en-GB" sz="2000" dirty="0"/>
              <a:t>, </a:t>
            </a:r>
            <a:r>
              <a:rPr lang="de-DE" sz="2000" dirty="0"/>
              <a:t>Dr. David </a:t>
            </a:r>
            <a:r>
              <a:rPr lang="de-DE" sz="2000" dirty="0" err="1">
                <a:solidFill>
                  <a:srgbClr val="FFFFFF"/>
                </a:solidFill>
              </a:rPr>
              <a:t>Brayford</a:t>
            </a:r>
            <a:endParaRPr lang="de-DE" sz="2000" dirty="0">
              <a:solidFill>
                <a:srgbClr val="FFFFFF"/>
              </a:solidFill>
            </a:endParaRPr>
          </a:p>
        </p:txBody>
      </p:sp>
      <p:sp>
        <p:nvSpPr>
          <p:cNvPr id="2" name="Slide Number Placeholder 1"/>
          <p:cNvSpPr>
            <a:spLocks noGrp="1"/>
          </p:cNvSpPr>
          <p:nvPr>
            <p:ph type="sldNum" sz="quarter" idx="12"/>
          </p:nvPr>
        </p:nvSpPr>
        <p:spPr/>
        <p:txBody>
          <a:bodyPr/>
          <a:lstStyle/>
          <a:p>
            <a:pPr>
              <a:defRPr/>
            </a:pPr>
            <a:fld id="{B2DB4FC9-BFE1-2046-B7CF-BF700D81BD1A}" type="slidenum">
              <a:rPr lang="uk-UA" smtClean="0"/>
              <a:t>1</a:t>
            </a:fld>
            <a:endParaRPr lang="uk-UA"/>
          </a:p>
        </p:txBody>
      </p:sp>
      <p:pic>
        <p:nvPicPr>
          <p:cNvPr id="5" name="Picture 4">
            <a:extLst>
              <a:ext uri="{FF2B5EF4-FFF2-40B4-BE49-F238E27FC236}">
                <a16:creationId xmlns:a16="http://schemas.microsoft.com/office/drawing/2014/main" id="{B149B8F6-F95B-0E40-9F4F-A7A3F2CD03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055868" y="1402008"/>
            <a:ext cx="951372" cy="681305"/>
          </a:xfrm>
          <a:prstGeom prst="rect">
            <a:avLst/>
          </a:prstGeom>
        </p:spPr>
      </p:pic>
      <p:pic>
        <p:nvPicPr>
          <p:cNvPr id="6" name="Picture 5">
            <a:extLst>
              <a:ext uri="{FF2B5EF4-FFF2-40B4-BE49-F238E27FC236}">
                <a16:creationId xmlns:a16="http://schemas.microsoft.com/office/drawing/2014/main" id="{8D6581BE-A24F-CA44-B840-48933191493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816545" y="2492896"/>
            <a:ext cx="1190695" cy="457200"/>
          </a:xfrm>
          <a:prstGeom prst="rect">
            <a:avLst/>
          </a:prstGeom>
        </p:spPr>
      </p:pic>
    </p:spTree>
    <p:extLst>
      <p:ext uri="{BB962C8B-B14F-4D97-AF65-F5344CB8AC3E}">
        <p14:creationId xmlns:p14="http://schemas.microsoft.com/office/powerpoint/2010/main" val="189643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752724" y="411797"/>
            <a:ext cx="11257328" cy="361574"/>
          </a:xfrm>
        </p:spPr>
        <p:txBody>
          <a:bodyPr/>
          <a:lstStyle/>
          <a:p>
            <a:r>
              <a:rPr lang="en-US" altLang="en-US" dirty="0"/>
              <a:t>Legal Disclaimer &amp; Optimization Notice</a:t>
            </a:r>
            <a:endParaRPr lang="en-US" altLang="en-US" sz="1600" dirty="0">
              <a:solidFill>
                <a:srgbClr val="FF0000"/>
              </a:solidFill>
            </a:endParaRPr>
          </a:p>
        </p:txBody>
      </p:sp>
      <p:graphicFrame>
        <p:nvGraphicFramePr>
          <p:cNvPr id="8" name="Table 7"/>
          <p:cNvGraphicFramePr>
            <a:graphicFrameLocks noGrp="1"/>
          </p:cNvGraphicFramePr>
          <p:nvPr>
            <p:extLst/>
          </p:nvPr>
        </p:nvGraphicFramePr>
        <p:xfrm>
          <a:off x="712969" y="4654300"/>
          <a:ext cx="11002433" cy="1476091"/>
        </p:xfrm>
        <a:graphic>
          <a:graphicData uri="http://schemas.openxmlformats.org/drawingml/2006/table">
            <a:tbl>
              <a:tblPr/>
              <a:tblGrid>
                <a:gridCol w="11002433">
                  <a:extLst>
                    <a:ext uri="{9D8B030D-6E8A-4147-A177-3AD203B41FA5}">
                      <a16:colId xmlns:a16="http://schemas.microsoft.com/office/drawing/2014/main" val="20000"/>
                    </a:ext>
                  </a:extLst>
                </a:gridCol>
              </a:tblGrid>
              <a:tr h="27430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mn-lt"/>
                          <a:ea typeface="MS PGothic" pitchFamily="34" charset="-128"/>
                          <a:hlinkClick r:id="rId3"/>
                        </a:rPr>
                        <a:t>Optimization Notice</a:t>
                      </a:r>
                      <a:endParaRPr kumimoji="0" lang="en-US" sz="1200" b="1" i="0" u="none" strike="noStrike" cap="none" normalizeH="0" baseline="0" dirty="0">
                        <a:ln>
                          <a:noFill/>
                        </a:ln>
                        <a:solidFill>
                          <a:srgbClr val="FFFFFF"/>
                        </a:solidFill>
                        <a:effectLst/>
                        <a:latin typeface="+mn-lt"/>
                        <a:ea typeface="MS PGothic" pitchFamily="34" charset="-128"/>
                      </a:endParaRPr>
                    </a:p>
                  </a:txBody>
                  <a:tcPr marL="121900" marR="121900"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12017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mn-lt"/>
                          <a:ea typeface="MS PGothic" pitchFamily="34" charset="-128"/>
                        </a:rPr>
                        <a:t>Intel</a:t>
                      </a:r>
                      <a:r>
                        <a:rPr kumimoji="0" lang="en-US" altLang="en-US" sz="1200" b="0" i="0" u="none" strike="noStrike" cap="none" normalizeH="0" baseline="0" dirty="0">
                          <a:ln>
                            <a:noFill/>
                          </a:ln>
                          <a:solidFill>
                            <a:srgbClr val="000000"/>
                          </a:solidFill>
                          <a:effectLst/>
                          <a:latin typeface="+mn-lt"/>
                          <a:ea typeface="MS PGothic" pitchFamily="34" charset="-128"/>
                        </a:rPr>
                        <a:t>’</a:t>
                      </a:r>
                      <a:r>
                        <a:rPr kumimoji="0" lang="en-US" sz="1200" b="0" i="0" u="none" strike="noStrike" cap="none" normalizeH="0" baseline="0" dirty="0">
                          <a:ln>
                            <a:noFill/>
                          </a:ln>
                          <a:solidFill>
                            <a:srgbClr val="000000"/>
                          </a:solidFill>
                          <a:effectLst/>
                          <a:latin typeface="+mn-lt"/>
                          <a:ea typeface="MS PGothic" pitchFamily="34" charset="-128"/>
                        </a:rPr>
                        <a:t>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 Notice revision #20110804</a:t>
                      </a:r>
                    </a:p>
                  </a:txBody>
                  <a:tcPr marL="121900" marR="121900"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1"/>
                  </a:ext>
                </a:extLst>
              </a:tr>
            </a:tbl>
          </a:graphicData>
        </a:graphic>
      </p:graphicFrame>
      <p:sp>
        <p:nvSpPr>
          <p:cNvPr id="18" name="Slide Number Placeholder 5"/>
          <p:cNvSpPr txBox="1">
            <a:spLocks/>
          </p:cNvSpPr>
          <p:nvPr/>
        </p:nvSpPr>
        <p:spPr>
          <a:xfrm>
            <a:off x="9165252" y="6433600"/>
            <a:ext cx="2844800" cy="365125"/>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Intel Clear Light" panose="020B0404020203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z="1067"/>
              <a:pPr/>
              <a:t>10</a:t>
            </a:fld>
            <a:endParaRPr lang="en-US" sz="1067" dirty="0"/>
          </a:p>
        </p:txBody>
      </p:sp>
      <p:sp>
        <p:nvSpPr>
          <p:cNvPr id="24579" name="Content Placeholder 3"/>
          <p:cNvSpPr>
            <a:spLocks noGrp="1"/>
          </p:cNvSpPr>
          <p:nvPr>
            <p:ph sz="quarter" idx="13"/>
          </p:nvPr>
        </p:nvSpPr>
        <p:spPr>
          <a:xfrm>
            <a:off x="752724" y="1609537"/>
            <a:ext cx="10962677" cy="3426289"/>
          </a:xfrm>
          <a:noFill/>
        </p:spPr>
        <p:txBody>
          <a:bodyPr>
            <a:noAutofit/>
          </a:bodyPr>
          <a:lstStyle/>
          <a:p>
            <a:pPr>
              <a:spcBef>
                <a:spcPts val="0"/>
              </a:spcBef>
            </a:pPr>
            <a:r>
              <a:rPr lang="en-US" sz="1200" dirty="0">
                <a:solidFill>
                  <a:schemeClr val="tx2"/>
                </a:solidFill>
              </a:rPr>
              <a:t>Intel technologies’ features and benefits depend on system configuration and may require enabled hardware, software or service activation. Learn more at intel.com, or from the OEM or retailer. </a:t>
            </a:r>
          </a:p>
          <a:p>
            <a:pPr>
              <a:spcBef>
                <a:spcPts val="0"/>
              </a:spcBef>
            </a:pPr>
            <a:r>
              <a:rPr lang="en-US" sz="1200" dirty="0">
                <a:solidFill>
                  <a:schemeClr val="tx2"/>
                </a:solidFill>
              </a:rPr>
              <a:t>Performance results are based on testing as of</a:t>
            </a:r>
            <a:r>
              <a:rPr lang="en-US" sz="1200" dirty="0">
                <a:solidFill>
                  <a:srgbClr val="003C71"/>
                </a:solidFill>
                <a:cs typeface="Neo Sans Intel"/>
              </a:rPr>
              <a:t> May 29, 2019</a:t>
            </a:r>
            <a:r>
              <a:rPr lang="en-US" sz="1200" dirty="0">
                <a:solidFill>
                  <a:srgbClr val="C00000"/>
                </a:solidFill>
              </a:rPr>
              <a:t> </a:t>
            </a:r>
            <a:r>
              <a:rPr lang="en-US" sz="1200" dirty="0">
                <a:solidFill>
                  <a:schemeClr val="tx2"/>
                </a:solidFill>
              </a:rPr>
              <a:t>and may not reflect all publicly available security updates. See configuration disclosure for details. No product can be absolutely secure. </a:t>
            </a:r>
          </a:p>
          <a:p>
            <a:pPr>
              <a:spcBef>
                <a:spcPts val="0"/>
              </a:spcBef>
            </a:pPr>
            <a:endParaRPr lang="en-US" sz="533" dirty="0">
              <a:solidFill>
                <a:schemeClr val="tx2"/>
              </a:solidFill>
            </a:endParaRPr>
          </a:p>
          <a:p>
            <a:pPr>
              <a:spcBef>
                <a:spcPts val="0"/>
              </a:spcBef>
            </a:pPr>
            <a:r>
              <a:rPr lang="en-US" altLang="en-US" sz="1200" dirty="0">
                <a:solidFill>
                  <a:schemeClr val="tx2"/>
                </a:solidFill>
              </a:rPr>
              <a:t>Software and workloads used in performance tests may have been optimized for performance only on Intel microprocessors. Performance tests, such as SYSmark and MobileMark,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 </a:t>
            </a:r>
            <a:r>
              <a:rPr lang="en-US" altLang="en-US" sz="1200" dirty="0">
                <a:solidFill>
                  <a:schemeClr val="tx2"/>
                </a:solidFill>
                <a:hlinkClick r:id="rId4"/>
              </a:rPr>
              <a:t>www.intel.com/benchmarks</a:t>
            </a:r>
            <a:r>
              <a:rPr lang="en-US" altLang="en-US" sz="1200" dirty="0">
                <a:solidFill>
                  <a:schemeClr val="tx2"/>
                </a:solidFill>
              </a:rPr>
              <a:t>.  </a:t>
            </a:r>
          </a:p>
          <a:p>
            <a:pPr>
              <a:spcBef>
                <a:spcPts val="0"/>
              </a:spcBef>
            </a:pPr>
            <a:endParaRPr lang="en-US" altLang="en-US" sz="533" dirty="0">
              <a:solidFill>
                <a:schemeClr val="tx2"/>
              </a:solidFill>
            </a:endParaRPr>
          </a:p>
          <a:p>
            <a:pPr>
              <a:spcBef>
                <a:spcPts val="0"/>
              </a:spcBef>
            </a:pPr>
            <a:r>
              <a:rPr lang="en-US" altLang="en-US" sz="1200" dirty="0">
                <a:solidFill>
                  <a:schemeClr val="tx2"/>
                </a:solidFill>
              </a:rPr>
              <a:t>INFORMATION IN THIS DOCUMENT IS PROVIDED “AS IS”. NO LICENSE, EXPRESS OR IMPLIED, BY ESTOPPEL OR OTHERWISE, TO ANY INTELLECTUAL PROPERTY RIGHTS IS GRANTED BY THIS DOCUMENT. INTEL ASSUMES NO LIABILITY WHATSOEVER AND INTEL DISCLAIMS ANY EXPRESS OR IMPLIED WARRANTY, RELATING TO THIS INFORMATION INCLUDING LIABILITY OR WARRANTIES RELATING TO FITNESS FOR A PARTICULAR PURPOSE, MERCHANTABILITY, OR INFRINGEMENT OF ANY PATENT, COPYRIGHT OR OTHER INTELLECTUAL PROPERTY RIGHT.</a:t>
            </a:r>
          </a:p>
          <a:p>
            <a:pPr>
              <a:spcBef>
                <a:spcPts val="0"/>
              </a:spcBef>
            </a:pPr>
            <a:endParaRPr lang="en-US" altLang="en-US" sz="533" dirty="0">
              <a:solidFill>
                <a:schemeClr val="tx2"/>
              </a:solidFill>
            </a:endParaRPr>
          </a:p>
          <a:p>
            <a:pPr>
              <a:spcBef>
                <a:spcPts val="0"/>
              </a:spcBef>
            </a:pPr>
            <a:r>
              <a:rPr lang="en-US" altLang="en-US" sz="1200" dirty="0">
                <a:solidFill>
                  <a:schemeClr val="tx2"/>
                </a:solidFill>
              </a:rPr>
              <a:t>Copyright © 2019, Intel Corporation. All rights reserved. Intel, the Intel logo, Pentium, Xeon, Core, VTune, OpenVINO, Cilk, are trademarks of Intel Corporation or its subsidiaries in the U.S. and other countries.</a:t>
            </a:r>
          </a:p>
          <a:p>
            <a:pPr>
              <a:spcBef>
                <a:spcPts val="0"/>
              </a:spcBef>
            </a:pPr>
            <a:endParaRPr lang="en-US" altLang="en-US" sz="1200" dirty="0">
              <a:solidFill>
                <a:schemeClr val="tx2"/>
              </a:solidFill>
            </a:endParaRPr>
          </a:p>
        </p:txBody>
      </p:sp>
    </p:spTree>
    <p:extLst>
      <p:ext uri="{BB962C8B-B14F-4D97-AF65-F5344CB8AC3E}">
        <p14:creationId xmlns:p14="http://schemas.microsoft.com/office/powerpoint/2010/main" val="2780021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fld id="{5E9BA818-2162-9A44-9A0A-45ABBED33F6D}" type="slidenum">
              <a:rPr lang="en-US" smtClean="0"/>
              <a:t>11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0763" y="404664"/>
            <a:ext cx="1251777" cy="896434"/>
          </a:xfrm>
          <a:prstGeom prst="rect">
            <a:avLst/>
          </a:prstGeom>
        </p:spPr>
      </p:pic>
      <p:pic>
        <p:nvPicPr>
          <p:cNvPr id="9" name="Picture 8"/>
          <p:cNvPicPr>
            <a:picLocks noChangeAspect="1"/>
          </p:cNvPicPr>
          <p:nvPr/>
        </p:nvPicPr>
        <p:blipFill>
          <a:blip r:embed="rId4"/>
          <a:stretch>
            <a:fillRect/>
          </a:stretch>
        </p:blipFill>
        <p:spPr>
          <a:xfrm>
            <a:off x="4572977" y="240164"/>
            <a:ext cx="2334600" cy="896434"/>
          </a:xfrm>
          <a:prstGeom prst="rect">
            <a:avLst/>
          </a:prstGeom>
        </p:spPr>
      </p:pic>
      <p:sp>
        <p:nvSpPr>
          <p:cNvPr id="16" name="Title 1"/>
          <p:cNvSpPr txBox="1">
            <a:spLocks/>
          </p:cNvSpPr>
          <p:nvPr/>
        </p:nvSpPr>
        <p:spPr>
          <a:xfrm>
            <a:off x="171710" y="2356337"/>
            <a:ext cx="11793682" cy="1351506"/>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b="1" i="0" kern="1200" baseline="0">
                <a:solidFill>
                  <a:srgbClr val="393E91"/>
                </a:solidFill>
                <a:latin typeface="Arial Black" charset="0"/>
                <a:ea typeface="Arial Black" charset="0"/>
                <a:cs typeface="Arial Black" charset="0"/>
              </a:defRPr>
            </a:lvl1pPr>
          </a:lstStyle>
          <a:p>
            <a:pPr algn="ctr"/>
            <a:r>
              <a:rPr lang="en-US" sz="4000" b="0" dirty="0"/>
              <a:t>HPC and AI convergence</a:t>
            </a:r>
            <a:endParaRPr lang="en-GB" sz="4000" dirty="0">
              <a:latin typeface="Arial" charset="0"/>
              <a:ea typeface="Arial" charset="0"/>
              <a:cs typeface="Arial" charset="0"/>
            </a:endParaRPr>
          </a:p>
        </p:txBody>
      </p:sp>
      <p:sp>
        <p:nvSpPr>
          <p:cNvPr id="18" name="Text Placeholder 3"/>
          <p:cNvSpPr>
            <a:spLocks noGrp="1"/>
          </p:cNvSpPr>
          <p:nvPr>
            <p:ph type="body" sz="quarter" idx="4294967295"/>
          </p:nvPr>
        </p:nvSpPr>
        <p:spPr>
          <a:xfrm>
            <a:off x="3282462" y="6396265"/>
            <a:ext cx="4876800" cy="328068"/>
          </a:xfrm>
          <a:prstGeom prst="rect">
            <a:avLst/>
          </a:prstGeom>
        </p:spPr>
        <p:txBody>
          <a:bodyPr>
            <a:noAutofit/>
          </a:bodyPr>
          <a:lstStyle/>
          <a:p>
            <a:pPr algn="ctr"/>
            <a:r>
              <a:rPr lang="fr-CH" sz="1600" dirty="0">
                <a:solidFill>
                  <a:srgbClr val="18AF9B"/>
                </a:solidFill>
                <a:latin typeface="Arial" charset="0"/>
                <a:ea typeface="Arial" charset="0"/>
                <a:cs typeface="Arial" charset="0"/>
              </a:rPr>
              <a:t>Frankfurt</a:t>
            </a:r>
            <a:r>
              <a:rPr lang="en-GB" sz="1600" dirty="0">
                <a:solidFill>
                  <a:srgbClr val="18AF9B"/>
                </a:solidFill>
                <a:latin typeface="Arial" charset="0"/>
                <a:ea typeface="Arial" charset="0"/>
                <a:cs typeface="Arial" charset="0"/>
              </a:rPr>
              <a:t>- 19/06/2019</a:t>
            </a:r>
          </a:p>
        </p:txBody>
      </p:sp>
      <p:sp>
        <p:nvSpPr>
          <p:cNvPr id="19" name="Text Placeholder 4"/>
          <p:cNvSpPr>
            <a:spLocks noGrp="1"/>
          </p:cNvSpPr>
          <p:nvPr>
            <p:ph type="body" sz="quarter" idx="4294967295"/>
          </p:nvPr>
        </p:nvSpPr>
        <p:spPr>
          <a:xfrm>
            <a:off x="670763" y="5229501"/>
            <a:ext cx="10167296" cy="1039160"/>
          </a:xfrm>
          <a:prstGeom prst="rect">
            <a:avLst/>
          </a:prstGeom>
        </p:spPr>
        <p:txBody>
          <a:bodyPr>
            <a:normAutofit/>
          </a:bodyPr>
          <a:lstStyle/>
          <a:p>
            <a:pPr algn="ctr"/>
            <a:r>
              <a:rPr lang="en-GB" sz="1800" b="1" dirty="0">
                <a:solidFill>
                  <a:srgbClr val="2A7DBF"/>
                </a:solidFill>
              </a:rPr>
              <a:t>Sofia Vallecorsa </a:t>
            </a:r>
          </a:p>
        </p:txBody>
      </p:sp>
      <p:sp>
        <p:nvSpPr>
          <p:cNvPr id="20" name="Subtitle 2"/>
          <p:cNvSpPr txBox="1">
            <a:spLocks/>
          </p:cNvSpPr>
          <p:nvPr/>
        </p:nvSpPr>
        <p:spPr>
          <a:xfrm>
            <a:off x="1676399" y="4228183"/>
            <a:ext cx="9144000" cy="55840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i="1" kern="1200" baseline="0">
                <a:solidFill>
                  <a:srgbClr val="2A7DBF"/>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endParaRPr lang="en-GB" sz="2800" dirty="0"/>
          </a:p>
        </p:txBody>
      </p:sp>
      <p:sp>
        <p:nvSpPr>
          <p:cNvPr id="2" name="Rectangle 1"/>
          <p:cNvSpPr/>
          <p:nvPr/>
        </p:nvSpPr>
        <p:spPr>
          <a:xfrm>
            <a:off x="3154935" y="3677735"/>
            <a:ext cx="5827237" cy="461665"/>
          </a:xfrm>
          <a:prstGeom prst="rect">
            <a:avLst/>
          </a:prstGeom>
        </p:spPr>
        <p:txBody>
          <a:bodyPr wrap="none">
            <a:spAutoFit/>
          </a:bodyPr>
          <a:lstStyle/>
          <a:p>
            <a:pPr algn="ctr"/>
            <a:r>
              <a:rPr lang="en-US" sz="2400" b="1" dirty="0">
                <a:solidFill>
                  <a:srgbClr val="18AF9B"/>
                </a:solidFill>
                <a:latin typeface="Arial" charset="0"/>
                <a:ea typeface="Arial" charset="0"/>
                <a:cs typeface="Arial" charset="0"/>
              </a:rPr>
              <a:t>An example from High Energy Physics</a:t>
            </a:r>
          </a:p>
        </p:txBody>
      </p:sp>
    </p:spTree>
    <p:extLst>
      <p:ext uri="{BB962C8B-B14F-4D97-AF65-F5344CB8AC3E}">
        <p14:creationId xmlns:p14="http://schemas.microsoft.com/office/powerpoint/2010/main" val="1809920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15194" y="1484902"/>
            <a:ext cx="3369535" cy="5202657"/>
          </a:xfrm>
          <a:prstGeom prst="rect">
            <a:avLst/>
          </a:prstGeom>
        </p:spPr>
      </p:pic>
      <p:sp>
        <p:nvSpPr>
          <p:cNvPr id="4" name="Title 3" descr=" 4"/>
          <p:cNvSpPr>
            <a:spLocks noGrp="1"/>
          </p:cNvSpPr>
          <p:nvPr>
            <p:ph type="title"/>
          </p:nvPr>
        </p:nvSpPr>
        <p:spPr/>
        <p:txBody>
          <a:bodyPr>
            <a:normAutofit/>
          </a:bodyPr>
          <a:lstStyle/>
          <a:p>
            <a:r>
              <a:rPr lang="en-GB" dirty="0"/>
              <a:t>CERN</a:t>
            </a:r>
          </a:p>
        </p:txBody>
      </p:sp>
      <p:sp>
        <p:nvSpPr>
          <p:cNvPr id="5" name="Content Placeholder 4" descr=" 5"/>
          <p:cNvSpPr>
            <a:spLocks noGrp="1"/>
          </p:cNvSpPr>
          <p:nvPr>
            <p:ph idx="1"/>
          </p:nvPr>
        </p:nvSpPr>
        <p:spPr>
          <a:xfrm>
            <a:off x="434775" y="1296233"/>
            <a:ext cx="5122645" cy="4921539"/>
          </a:xfrm>
        </p:spPr>
        <p:txBody>
          <a:bodyPr>
            <a:normAutofit/>
          </a:bodyPr>
          <a:lstStyle/>
          <a:p>
            <a:pPr>
              <a:buClr>
                <a:srgbClr val="0055A0"/>
              </a:buClr>
            </a:pPr>
            <a:r>
              <a:rPr lang="en-GB" sz="2800" dirty="0">
                <a:latin typeface="Arial" panose="020B0604020202020204" pitchFamily="34" charset="0"/>
              </a:rPr>
              <a:t>International organisation close to Geneva, straddling Swiss-French border, founded 1954</a:t>
            </a:r>
          </a:p>
          <a:p>
            <a:pPr>
              <a:buClr>
                <a:srgbClr val="0055A0"/>
              </a:buClr>
            </a:pPr>
            <a:r>
              <a:rPr lang="en-GB" sz="2800" dirty="0">
                <a:latin typeface="Arial" panose="020B0604020202020204" pitchFamily="34" charset="0"/>
              </a:rPr>
              <a:t>Facilities for fundamental research in particle physics</a:t>
            </a:r>
          </a:p>
          <a:p>
            <a:pPr>
              <a:buClr>
                <a:srgbClr val="0055A0"/>
              </a:buClr>
            </a:pPr>
            <a:r>
              <a:rPr lang="en-GB" sz="2800" dirty="0">
                <a:latin typeface="Arial" panose="020B0604020202020204" pitchFamily="34" charset="0"/>
              </a:rPr>
              <a:t>23 member states,</a:t>
            </a:r>
            <a:br>
              <a:rPr lang="en-GB" sz="2800" dirty="0">
                <a:latin typeface="Arial" panose="020B0604020202020204" pitchFamily="34" charset="0"/>
              </a:rPr>
            </a:br>
            <a:r>
              <a:rPr lang="en-GB" sz="2800" dirty="0">
                <a:latin typeface="Arial" panose="020B0604020202020204" pitchFamily="34" charset="0"/>
              </a:rPr>
              <a:t>1.1 B CHF budget</a:t>
            </a:r>
          </a:p>
          <a:p>
            <a:pPr>
              <a:buClr>
                <a:srgbClr val="0055A0"/>
              </a:buClr>
            </a:pPr>
            <a:r>
              <a:rPr lang="en-GB" sz="2800" dirty="0">
                <a:latin typeface="Arial" panose="020B0604020202020204" pitchFamily="34" charset="0"/>
              </a:rPr>
              <a:t>3’197 staff, fellows, apprentices, …</a:t>
            </a:r>
          </a:p>
          <a:p>
            <a:pPr>
              <a:buClr>
                <a:srgbClr val="0055A0"/>
              </a:buClr>
            </a:pPr>
            <a:r>
              <a:rPr lang="en-GB" sz="2800" dirty="0">
                <a:latin typeface="Arial" panose="020B0604020202020204" pitchFamily="34" charset="0"/>
              </a:rPr>
              <a:t>13’128 associates</a:t>
            </a:r>
            <a:endParaRPr lang="en-GB" sz="2800" dirty="0"/>
          </a:p>
        </p:txBody>
      </p:sp>
      <p:sp>
        <p:nvSpPr>
          <p:cNvPr id="9" name="Slide Number Placeholder 8" descr=" 9"/>
          <p:cNvSpPr>
            <a:spLocks noGrp="1"/>
          </p:cNvSpPr>
          <p:nvPr>
            <p:ph type="sldNum" sz="quarter" idx="16"/>
          </p:nvPr>
        </p:nvSpPr>
        <p:spPr/>
        <p:txBody>
          <a:bodyPr/>
          <a:lstStyle/>
          <a:p>
            <a:pPr defTabSz="1219170"/>
            <a:r>
              <a:rPr lang="en-GB">
                <a:solidFill>
                  <a:srgbClr val="0055A0">
                    <a:tint val="75000"/>
                  </a:srgbClr>
                </a:solidFill>
                <a:latin typeface="Arial"/>
              </a:rPr>
              <a:t>3</a:t>
            </a:r>
          </a:p>
        </p:txBody>
      </p:sp>
      <p:pic>
        <p:nvPicPr>
          <p:cNvPr id="10" name="Picture 9" descr="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31535" y="-99392"/>
            <a:ext cx="3437867" cy="2376264"/>
          </a:xfrm>
          <a:prstGeom prst="rect">
            <a:avLst/>
          </a:prstGeom>
        </p:spPr>
      </p:pic>
      <p:sp>
        <p:nvSpPr>
          <p:cNvPr id="15" name="TextBox 14" descr=" 2"/>
          <p:cNvSpPr txBox="1"/>
          <p:nvPr/>
        </p:nvSpPr>
        <p:spPr>
          <a:xfrm>
            <a:off x="6096000" y="643152"/>
            <a:ext cx="3000381" cy="461665"/>
          </a:xfrm>
          <a:prstGeom prst="rect">
            <a:avLst/>
          </a:prstGeom>
          <a:solidFill>
            <a:schemeClr val="accent5">
              <a:lumMod val="60000"/>
              <a:lumOff val="40000"/>
              <a:alpha val="60000"/>
            </a:schemeClr>
          </a:solidFill>
          <a:effectLst>
            <a:outerShdw blurRad="50800" dist="50800" dir="5400000" algn="ctr" rotWithShape="0">
              <a:srgbClr val="000000"/>
            </a:outerShdw>
          </a:effectLst>
        </p:spPr>
        <p:txBody>
          <a:bodyPr wrap="square" rtlCol="0">
            <a:spAutoFit/>
          </a:bodyPr>
          <a:lstStyle/>
          <a:p>
            <a:pPr defTabSz="1219170"/>
            <a:r>
              <a:rPr lang="en-GB" sz="2400" dirty="0">
                <a:solidFill>
                  <a:srgbClr val="F8F8F8"/>
                </a:solidFill>
                <a:latin typeface="Arial"/>
              </a:rPr>
              <a:t>“Science for peace”</a:t>
            </a:r>
          </a:p>
        </p:txBody>
      </p:sp>
      <p:sp>
        <p:nvSpPr>
          <p:cNvPr id="11" name="TextBox 10" descr=" 10"/>
          <p:cNvSpPr txBox="1"/>
          <p:nvPr/>
        </p:nvSpPr>
        <p:spPr>
          <a:xfrm>
            <a:off x="8863255" y="1556794"/>
            <a:ext cx="2433680" cy="338554"/>
          </a:xfrm>
          <a:prstGeom prst="rect">
            <a:avLst/>
          </a:prstGeom>
          <a:solidFill>
            <a:schemeClr val="accent5">
              <a:lumMod val="60000"/>
              <a:lumOff val="40000"/>
              <a:alpha val="60000"/>
            </a:schemeClr>
          </a:solidFill>
          <a:effectLst>
            <a:outerShdw blurRad="50800" dist="50800" dir="5400000" algn="ctr" rotWithShape="0">
              <a:srgbClr val="000000"/>
            </a:outerShdw>
          </a:effectLst>
        </p:spPr>
        <p:txBody>
          <a:bodyPr wrap="none" rtlCol="0">
            <a:spAutoFit/>
          </a:bodyPr>
          <a:lstStyle/>
          <a:p>
            <a:pPr defTabSz="1219170"/>
            <a:r>
              <a:rPr lang="en-GB" sz="1600" dirty="0">
                <a:solidFill>
                  <a:srgbClr val="F8F8F8"/>
                </a:solidFill>
                <a:latin typeface="Arial"/>
              </a:rPr>
              <a:t>1954: 12 Member States</a:t>
            </a:r>
          </a:p>
        </p:txBody>
      </p:sp>
      <p:sp>
        <p:nvSpPr>
          <p:cNvPr id="12" name="TextBox 11" descr=" 11"/>
          <p:cNvSpPr txBox="1"/>
          <p:nvPr/>
        </p:nvSpPr>
        <p:spPr>
          <a:xfrm>
            <a:off x="6100316" y="2096205"/>
            <a:ext cx="6108209" cy="2308324"/>
          </a:xfrm>
          <a:prstGeom prst="rect">
            <a:avLst/>
          </a:prstGeom>
          <a:solidFill>
            <a:schemeClr val="accent5">
              <a:lumMod val="60000"/>
              <a:lumOff val="40000"/>
              <a:alpha val="60000"/>
            </a:schemeClr>
          </a:solidFill>
          <a:effectLst>
            <a:outerShdw blurRad="50800" dist="50800" dir="5400000" algn="ctr" rotWithShape="0">
              <a:srgbClr val="000000"/>
            </a:outerShdw>
          </a:effectLst>
        </p:spPr>
        <p:txBody>
          <a:bodyPr wrap="square" rtlCol="0">
            <a:spAutoFit/>
          </a:bodyPr>
          <a:lstStyle/>
          <a:p>
            <a:pPr defTabSz="1219170"/>
            <a:r>
              <a:rPr lang="en-GB" sz="1600" b="1" dirty="0">
                <a:solidFill>
                  <a:srgbClr val="F8F8F8"/>
                </a:solidFill>
                <a:latin typeface="Arial"/>
              </a:rPr>
              <a:t>Members</a:t>
            </a:r>
            <a:r>
              <a:rPr lang="en-GB" sz="1600" dirty="0">
                <a:solidFill>
                  <a:srgbClr val="F8F8F8"/>
                </a:solidFill>
                <a:latin typeface="Arial"/>
              </a:rPr>
              <a:t>: Austria, Belgium, Bulgaria, Czech republic, Denmark, Finland, France, Germany, Greece, Hungary, Israel, Italy, Netherlands, Norway, Poland, Portugal, Slovak Republic, Spain, Serbia, Sweden, Switzerland, United Kingdom</a:t>
            </a:r>
            <a:br>
              <a:rPr lang="en-GB" sz="1600" dirty="0">
                <a:solidFill>
                  <a:srgbClr val="F8F8F8"/>
                </a:solidFill>
                <a:latin typeface="Arial"/>
              </a:rPr>
            </a:br>
            <a:r>
              <a:rPr lang="en-GB" sz="1600" b="1" dirty="0">
                <a:solidFill>
                  <a:srgbClr val="F8F8F8"/>
                </a:solidFill>
                <a:latin typeface="Arial"/>
              </a:rPr>
              <a:t>Candidate for membership</a:t>
            </a:r>
            <a:r>
              <a:rPr lang="en-GB" sz="1600" dirty="0">
                <a:solidFill>
                  <a:srgbClr val="F8F8F8"/>
                </a:solidFill>
                <a:latin typeface="Arial"/>
              </a:rPr>
              <a:t>: </a:t>
            </a:r>
            <a:r>
              <a:rPr lang="en-GB" sz="1600" dirty="0">
                <a:solidFill>
                  <a:srgbClr val="F8F8F8"/>
                </a:solidFill>
              </a:rPr>
              <a:t>Cyprus, Slovenia</a:t>
            </a:r>
            <a:endParaRPr lang="en-GB" sz="1600" dirty="0">
              <a:solidFill>
                <a:srgbClr val="F8F8F8"/>
              </a:solidFill>
              <a:latin typeface="Arial"/>
            </a:endParaRPr>
          </a:p>
          <a:p>
            <a:pPr defTabSz="1219170"/>
            <a:r>
              <a:rPr lang="en-GB" sz="1600" b="1" dirty="0">
                <a:solidFill>
                  <a:srgbClr val="F8F8F8"/>
                </a:solidFill>
                <a:latin typeface="Arial"/>
              </a:rPr>
              <a:t>Associate members: </a:t>
            </a:r>
            <a:r>
              <a:rPr lang="en-GB" sz="1600" dirty="0">
                <a:solidFill>
                  <a:srgbClr val="F8F8F8"/>
                </a:solidFill>
                <a:latin typeface="Arial"/>
              </a:rPr>
              <a:t>India, Lithuania, Pakistan, Turkey, Ukraine</a:t>
            </a:r>
          </a:p>
          <a:p>
            <a:pPr defTabSz="1219170"/>
            <a:r>
              <a:rPr lang="en-GB" sz="1600" b="1" dirty="0">
                <a:solidFill>
                  <a:srgbClr val="F8F8F8"/>
                </a:solidFill>
                <a:latin typeface="Arial"/>
              </a:rPr>
              <a:t>Observers</a:t>
            </a:r>
            <a:r>
              <a:rPr lang="en-GB" sz="1600" dirty="0">
                <a:solidFill>
                  <a:srgbClr val="F8F8F8"/>
                </a:solidFill>
                <a:latin typeface="Arial"/>
              </a:rPr>
              <a:t>: EC, Japan, JINR, Russia, UNESCO, United States of America</a:t>
            </a:r>
          </a:p>
          <a:p>
            <a:pPr defTabSz="1219170"/>
            <a:r>
              <a:rPr lang="en-GB" sz="1600" dirty="0">
                <a:solidFill>
                  <a:srgbClr val="F8F8F8"/>
                </a:solidFill>
                <a:latin typeface="Arial"/>
              </a:rPr>
              <a:t>Numerous </a:t>
            </a:r>
            <a:r>
              <a:rPr lang="en-GB" sz="1600" b="1" dirty="0">
                <a:solidFill>
                  <a:srgbClr val="F8F8F8"/>
                </a:solidFill>
                <a:latin typeface="Arial"/>
              </a:rPr>
              <a:t>non-member states with collaboration agreements</a:t>
            </a:r>
          </a:p>
        </p:txBody>
      </p:sp>
      <p:sp>
        <p:nvSpPr>
          <p:cNvPr id="13" name="TextBox 12" descr=" 12"/>
          <p:cNvSpPr txBox="1"/>
          <p:nvPr/>
        </p:nvSpPr>
        <p:spPr>
          <a:xfrm>
            <a:off x="6096000" y="4866298"/>
            <a:ext cx="3431333" cy="584775"/>
          </a:xfrm>
          <a:prstGeom prst="rect">
            <a:avLst/>
          </a:prstGeom>
          <a:solidFill>
            <a:schemeClr val="accent5">
              <a:lumMod val="60000"/>
              <a:lumOff val="40000"/>
              <a:alpha val="69000"/>
            </a:schemeClr>
          </a:solidFill>
          <a:effectLst>
            <a:outerShdw blurRad="50800" dist="50800" dir="5400000" algn="ctr" rotWithShape="0">
              <a:srgbClr val="000000"/>
            </a:outerShdw>
          </a:effectLst>
        </p:spPr>
        <p:txBody>
          <a:bodyPr wrap="square" rtlCol="0">
            <a:spAutoFit/>
          </a:bodyPr>
          <a:lstStyle/>
          <a:p>
            <a:pPr defTabSz="1219170"/>
            <a:r>
              <a:rPr lang="en-GB" sz="1600" dirty="0">
                <a:solidFill>
                  <a:srgbClr val="F8F8F8"/>
                </a:solidFill>
                <a:latin typeface="Arial"/>
              </a:rPr>
              <a:t>2’531 staff members, 645 fellows, 21 apprentices </a:t>
            </a:r>
          </a:p>
        </p:txBody>
      </p:sp>
      <p:sp>
        <p:nvSpPr>
          <p:cNvPr id="14" name="TextBox 13" descr=" 14"/>
          <p:cNvSpPr txBox="1"/>
          <p:nvPr/>
        </p:nvSpPr>
        <p:spPr>
          <a:xfrm>
            <a:off x="6100316" y="5563444"/>
            <a:ext cx="3416492" cy="584775"/>
          </a:xfrm>
          <a:prstGeom prst="rect">
            <a:avLst/>
          </a:prstGeom>
          <a:solidFill>
            <a:schemeClr val="accent5">
              <a:lumMod val="60000"/>
              <a:lumOff val="40000"/>
              <a:alpha val="69000"/>
            </a:schemeClr>
          </a:solidFill>
          <a:effectLst>
            <a:outerShdw blurRad="50800" dist="50800" dir="5400000" algn="ctr" rotWithShape="0">
              <a:srgbClr val="000000"/>
            </a:outerShdw>
          </a:effectLst>
        </p:spPr>
        <p:txBody>
          <a:bodyPr wrap="square" rtlCol="0">
            <a:spAutoFit/>
          </a:bodyPr>
          <a:lstStyle/>
          <a:p>
            <a:pPr defTabSz="1219170"/>
            <a:r>
              <a:rPr lang="en-GB" sz="1600" dirty="0">
                <a:solidFill>
                  <a:srgbClr val="F8F8F8"/>
                </a:solidFill>
                <a:latin typeface="Arial"/>
              </a:rPr>
              <a:t>7’000 member states, 1’800 USA, 900 Russia, 270 Japan, …</a:t>
            </a:r>
          </a:p>
        </p:txBody>
      </p:sp>
    </p:spTree>
    <p:extLst>
      <p:ext uri="{BB962C8B-B14F-4D97-AF65-F5344CB8AC3E}">
        <p14:creationId xmlns:p14="http://schemas.microsoft.com/office/powerpoint/2010/main" val="2905891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6801" y="978630"/>
            <a:ext cx="7204185" cy="5403981"/>
          </a:xfrm>
          <a:prstGeom prst="rect">
            <a:avLst/>
          </a:prstGeom>
        </p:spPr>
      </p:pic>
      <p:sp>
        <p:nvSpPr>
          <p:cNvPr id="2" name="Title 1"/>
          <p:cNvSpPr>
            <a:spLocks noGrp="1"/>
          </p:cNvSpPr>
          <p:nvPr>
            <p:ph type="title"/>
          </p:nvPr>
        </p:nvSpPr>
        <p:spPr/>
        <p:txBody>
          <a:bodyPr>
            <a:normAutofit/>
          </a:bodyPr>
          <a:lstStyle/>
          <a:p>
            <a:r>
              <a:rPr lang="en-US" dirty="0"/>
              <a:t>The Large Hadron Collider (LHC)</a:t>
            </a:r>
            <a:endParaRPr lang="en-GB" dirty="0"/>
          </a:p>
        </p:txBody>
      </p:sp>
      <p:sp>
        <p:nvSpPr>
          <p:cNvPr id="3" name="Slide Number Placeholder 2"/>
          <p:cNvSpPr>
            <a:spLocks noGrp="1"/>
          </p:cNvSpPr>
          <p:nvPr>
            <p:ph type="sldNum" sz="quarter" idx="16"/>
          </p:nvPr>
        </p:nvSpPr>
        <p:spPr/>
        <p:txBody>
          <a:bodyPr/>
          <a:lstStyle/>
          <a:p>
            <a:pPr defTabSz="1219170" fontAlgn="base">
              <a:spcBef>
                <a:spcPct val="0"/>
              </a:spcBef>
              <a:spcAft>
                <a:spcPct val="0"/>
              </a:spcAft>
              <a:defRPr/>
            </a:pPr>
            <a:fld id="{3BF50220-DD9C-47A5-93EE-42AF7A75DF71}" type="slidenum">
              <a:rPr lang="en-GB">
                <a:solidFill>
                  <a:srgbClr val="2D2D8A">
                    <a:lumMod val="75000"/>
                  </a:srgbClr>
                </a:solidFill>
                <a:latin typeface="Arial" charset="0"/>
              </a:rPr>
              <a:pPr defTabSz="1219170" fontAlgn="base">
                <a:spcBef>
                  <a:spcPct val="0"/>
                </a:spcBef>
                <a:spcAft>
                  <a:spcPct val="0"/>
                </a:spcAft>
                <a:defRPr/>
              </a:pPr>
              <a:t>13</a:t>
            </a:fld>
            <a:endParaRPr lang="en-GB">
              <a:solidFill>
                <a:srgbClr val="2D2D8A">
                  <a:lumMod val="75000"/>
                </a:srgbClr>
              </a:solidFill>
              <a:latin typeface="Arial" charset="0"/>
            </a:endParaRPr>
          </a:p>
        </p:txBody>
      </p:sp>
      <p:pic>
        <p:nvPicPr>
          <p:cNvPr id="9" name="Picture 3"/>
          <p:cNvPicPr>
            <a:picLocks noChangeAspect="1" noChangeArrowheads="1"/>
          </p:cNvPicPr>
          <p:nvPr/>
        </p:nvPicPr>
        <p:blipFill>
          <a:blip r:embed="rId4" cstate="email">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472927" y="1250212"/>
            <a:ext cx="2711747" cy="2033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0" name="Picture 4"/>
          <p:cNvPicPr>
            <a:picLocks noChangeAspect="1" noChangeArrowheads="1"/>
          </p:cNvPicPr>
          <p:nvPr/>
        </p:nvPicPr>
        <p:blipFill>
          <a:blip r:embed="rId5"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101600" y="4337637"/>
            <a:ext cx="2963259" cy="197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1" name="Picture 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737600" y="1286308"/>
            <a:ext cx="3089763" cy="161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2"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095328" y="4820224"/>
            <a:ext cx="2029873" cy="148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extLst>
      <p:ext uri="{BB962C8B-B14F-4D97-AF65-F5344CB8AC3E}">
        <p14:creationId xmlns:p14="http://schemas.microsoft.com/office/powerpoint/2010/main" val="3088429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pPr>
              <a:defRPr/>
            </a:pPr>
            <a:fld id="{3BF50220-DD9C-47A5-93EE-42AF7A75DF71}" type="slidenum">
              <a:rPr lang="en-GB" smtClean="0"/>
              <a:pPr>
                <a:defRPr/>
              </a:pPr>
              <a:t>14</a:t>
            </a:fld>
            <a:endParaRPr lang="en-GB"/>
          </a:p>
        </p:txBody>
      </p:sp>
      <p:sp>
        <p:nvSpPr>
          <p:cNvPr id="2" name="Title 1"/>
          <p:cNvSpPr>
            <a:spLocks noGrp="1"/>
          </p:cNvSpPr>
          <p:nvPr>
            <p:ph type="title"/>
          </p:nvPr>
        </p:nvSpPr>
        <p:spPr/>
        <p:txBody>
          <a:bodyPr>
            <a:normAutofit/>
          </a:bodyPr>
          <a:lstStyle/>
          <a:p>
            <a:r>
              <a:rPr lang="en-US" dirty="0"/>
              <a:t>The Higgs Boson</a:t>
            </a:r>
            <a:endParaRPr lang="en-GB"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97600" y="1193800"/>
            <a:ext cx="2336800" cy="3036653"/>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18401" y="1905000"/>
            <a:ext cx="2461983" cy="3124200"/>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32801" y="4073904"/>
            <a:ext cx="3352800" cy="2237995"/>
          </a:xfrm>
          <a:prstGeom prst="rect">
            <a:avLst/>
          </a:prstGeom>
        </p:spPr>
      </p:pic>
      <p:pic>
        <p:nvPicPr>
          <p:cNvPr id="10" name="Picture 9">
            <a:extLst>
              <a:ext uri="{FF2B5EF4-FFF2-40B4-BE49-F238E27FC236}">
                <a16:creationId xmlns:a16="http://schemas.microsoft.com/office/drawing/2014/main" id="{7D76CFEB-F22D-41FC-A56D-D3EA74EDA8D1}"/>
              </a:ext>
            </a:extLst>
          </p:cNvPr>
          <p:cNvPicPr>
            <a:picLocks noChangeAspect="1"/>
          </p:cNvPicPr>
          <p:nvPr/>
        </p:nvPicPr>
        <p:blipFill>
          <a:blip r:embed="rId6"/>
          <a:stretch>
            <a:fillRect/>
          </a:stretch>
        </p:blipFill>
        <p:spPr>
          <a:xfrm>
            <a:off x="606169" y="1156706"/>
            <a:ext cx="5635335" cy="5178213"/>
          </a:xfrm>
          <a:prstGeom prst="rect">
            <a:avLst/>
          </a:prstGeom>
        </p:spPr>
      </p:pic>
    </p:spTree>
    <p:extLst>
      <p:ext uri="{BB962C8B-B14F-4D97-AF65-F5344CB8AC3E}">
        <p14:creationId xmlns:p14="http://schemas.microsoft.com/office/powerpoint/2010/main" val="379911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4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0"/>
                                        <p:tgtEl>
                                          <p:spTgt spid="8"/>
                                        </p:tgtEl>
                                      </p:cBhvr>
                                    </p:animEffect>
                                  </p:childTnLst>
                                </p:cTn>
                              </p:par>
                            </p:childTnLst>
                          </p:cTn>
                        </p:par>
                        <p:par>
                          <p:cTn id="8" fill="hold">
                            <p:stCondLst>
                              <p:cond delay="17000"/>
                            </p:stCondLst>
                            <p:childTnLst>
                              <p:par>
                                <p:cTn id="9" presetID="10" presetClass="entr" presetSubtype="0" fill="hold" nodeType="afterEffect">
                                  <p:stCondLst>
                                    <p:cond delay="3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3000"/>
                                        <p:tgtEl>
                                          <p:spTgt spid="7"/>
                                        </p:tgtEl>
                                      </p:cBhvr>
                                    </p:animEffect>
                                  </p:childTnLst>
                                </p:cTn>
                              </p:par>
                            </p:childTnLst>
                          </p:cTn>
                        </p:par>
                        <p:par>
                          <p:cTn id="12" fill="hold">
                            <p:stCondLst>
                              <p:cond delay="23000"/>
                            </p:stCondLst>
                            <p:childTnLst>
                              <p:par>
                                <p:cTn id="13" presetID="10" presetClass="entr" presetSubtype="0" fill="hold" nodeType="afterEffect">
                                  <p:stCondLst>
                                    <p:cond delay="30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4080"/>
            <a:ext cx="12216711" cy="6882080"/>
          </a:xfrm>
          <a:prstGeom prst="rect">
            <a:avLst/>
          </a:prstGeom>
        </p:spPr>
      </p:pic>
      <p:sp>
        <p:nvSpPr>
          <p:cNvPr id="6" name="Content Placeholder 5"/>
          <p:cNvSpPr>
            <a:spLocks noGrp="1"/>
          </p:cNvSpPr>
          <p:nvPr>
            <p:ph idx="1"/>
          </p:nvPr>
        </p:nvSpPr>
        <p:spPr>
          <a:xfrm>
            <a:off x="164753" y="381000"/>
            <a:ext cx="11887200" cy="1422400"/>
          </a:xfrm>
        </p:spPr>
        <p:txBody>
          <a:bodyPr/>
          <a:lstStyle/>
          <a:p>
            <a:pPr marL="0" indent="0" algn="ctr">
              <a:buNone/>
            </a:pPr>
            <a:r>
              <a:rPr lang="en-GB" sz="3200" dirty="0">
                <a:solidFill>
                  <a:srgbClr val="FFC000"/>
                </a:solidFill>
              </a:rPr>
              <a:t>The Higgs Boson completes the Standard Model,</a:t>
            </a:r>
          </a:p>
          <a:p>
            <a:pPr marL="0" indent="0" algn="ctr">
              <a:buNone/>
            </a:pPr>
            <a:r>
              <a:rPr lang="en-GB" sz="3200" dirty="0">
                <a:solidFill>
                  <a:srgbClr val="FFC000"/>
                </a:solidFill>
              </a:rPr>
              <a:t>but the Model explains only about 5% of our Universe</a:t>
            </a:r>
          </a:p>
        </p:txBody>
      </p:sp>
      <p:sp>
        <p:nvSpPr>
          <p:cNvPr id="8" name="Content Placeholder 5"/>
          <p:cNvSpPr txBox="1">
            <a:spLocks/>
          </p:cNvSpPr>
          <p:nvPr/>
        </p:nvSpPr>
        <p:spPr bwMode="auto">
          <a:xfrm>
            <a:off x="164753" y="4546600"/>
            <a:ext cx="11887200" cy="1422400"/>
          </a:xfrm>
          <a:prstGeom prst="rect">
            <a:avLst/>
          </a:prstGeom>
          <a:noFill/>
          <a:ln w="9525">
            <a:noFill/>
            <a:miter lim="800000"/>
            <a:headEnd/>
            <a:tailEnd/>
          </a:ln>
        </p:spPr>
        <p:txBody>
          <a:bodyPr vert="horz" wrap="square" lIns="121920" tIns="60960" rIns="121920" bIns="60960" numCol="1" anchor="t" anchorCtr="0" compatLnSpc="1">
            <a:prstTxWarp prst="textNoShape">
              <a:avLst/>
            </a:prstTxWarp>
          </a:bodyPr>
          <a:lstStyle>
            <a:lvl1pPr marL="514350" indent="-514350" algn="l" rtl="0" eaLnBrk="0" fontAlgn="base" hangingPunct="0">
              <a:spcBef>
                <a:spcPct val="20000"/>
              </a:spcBef>
              <a:spcAft>
                <a:spcPct val="0"/>
              </a:spcAft>
              <a:buClr>
                <a:schemeClr val="tx2">
                  <a:lumMod val="50000"/>
                  <a:lumOff val="50000"/>
                </a:schemeClr>
              </a:buClr>
              <a:buSzPct val="120000"/>
              <a:buFont typeface="Wingdings" pitchFamily="2" charset="2"/>
              <a:buChar char="§"/>
              <a:defRPr sz="2800">
                <a:solidFill>
                  <a:schemeClr val="accent6">
                    <a:lumMod val="75000"/>
                  </a:schemeClr>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chemeClr val="tx2">
                  <a:lumMod val="65000"/>
                  <a:lumOff val="35000"/>
                </a:schemeClr>
              </a:buClr>
              <a:buSzPct val="120000"/>
              <a:buFont typeface="Arial" pitchFamily="34" charset="0"/>
              <a:buChar char="•"/>
              <a:defRPr sz="2400">
                <a:solidFill>
                  <a:schemeClr val="accent6">
                    <a:lumMod val="75000"/>
                  </a:schemeClr>
                </a:solidFill>
                <a:latin typeface="Arial" pitchFamily="34" charset="0"/>
                <a:cs typeface="Arial" pitchFamily="34" charset="0"/>
              </a:defRPr>
            </a:lvl2pPr>
            <a:lvl3pPr marL="1143000" indent="-228600" algn="l" rtl="0" eaLnBrk="0" fontAlgn="base" hangingPunct="0">
              <a:spcBef>
                <a:spcPct val="20000"/>
              </a:spcBef>
              <a:spcAft>
                <a:spcPct val="0"/>
              </a:spcAft>
              <a:buClr>
                <a:schemeClr val="accent4">
                  <a:lumMod val="50000"/>
                  <a:lumOff val="50000"/>
                </a:schemeClr>
              </a:buClr>
              <a:buSzPct val="120000"/>
              <a:buFont typeface="Arial" pitchFamily="34" charset="0"/>
              <a:buChar char="›"/>
              <a:defRPr sz="2000">
                <a:solidFill>
                  <a:schemeClr val="accent6">
                    <a:lumMod val="75000"/>
                  </a:schemeClr>
                </a:solidFill>
                <a:latin typeface="Arial" pitchFamily="34" charset="0"/>
                <a:cs typeface="Arial" pitchFamily="34" charset="0"/>
              </a:defRPr>
            </a:lvl3pPr>
            <a:lvl4pPr marL="1600200" indent="-228600" algn="l" rtl="0" eaLnBrk="0" fontAlgn="base" hangingPunct="0">
              <a:spcBef>
                <a:spcPct val="20000"/>
              </a:spcBef>
              <a:spcAft>
                <a:spcPct val="0"/>
              </a:spcAft>
              <a:buClr>
                <a:schemeClr val="accent2"/>
              </a:buClr>
              <a:buSzPct val="120000"/>
              <a:buChar char="–"/>
              <a:defRPr>
                <a:solidFill>
                  <a:schemeClr val="accent6">
                    <a:lumMod val="75000"/>
                  </a:schemeClr>
                </a:solidFill>
                <a:latin typeface="Arial" pitchFamily="34" charset="0"/>
                <a:cs typeface="Arial" pitchFamily="34" charset="0"/>
              </a:defRPr>
            </a:lvl4pPr>
            <a:lvl5pPr marL="2057400" indent="-228600" algn="l" rtl="0" eaLnBrk="0" fontAlgn="base" hangingPunct="0">
              <a:spcBef>
                <a:spcPct val="20000"/>
              </a:spcBef>
              <a:spcAft>
                <a:spcPct val="0"/>
              </a:spcAft>
              <a:buClr>
                <a:schemeClr val="accent2"/>
              </a:buClr>
              <a:buSzPct val="120000"/>
              <a:buChar char="»"/>
              <a:defRPr>
                <a:solidFill>
                  <a:schemeClr val="accent6">
                    <a:lumMod val="75000"/>
                  </a:schemeClr>
                </a:solidFill>
                <a:latin typeface="Arial" pitchFamily="34" charset="0"/>
                <a:cs typeface="Arial" pitchFamily="34" charset="0"/>
              </a:defRPr>
            </a:lvl5pPr>
            <a:lvl6pPr marL="2514600" indent="-228600" algn="l" rtl="0" fontAlgn="base">
              <a:spcBef>
                <a:spcPct val="20000"/>
              </a:spcBef>
              <a:spcAft>
                <a:spcPct val="0"/>
              </a:spcAft>
              <a:buClr>
                <a:schemeClr val="accent2"/>
              </a:buClr>
              <a:buSzPct val="120000"/>
              <a:buChar char="»"/>
              <a:defRPr>
                <a:solidFill>
                  <a:srgbClr val="15539C"/>
                </a:solidFill>
                <a:latin typeface="Franklin Gothic Book" pitchFamily="34" charset="0"/>
              </a:defRPr>
            </a:lvl6pPr>
            <a:lvl7pPr marL="2971800" indent="-228600" algn="l" rtl="0" fontAlgn="base">
              <a:spcBef>
                <a:spcPct val="20000"/>
              </a:spcBef>
              <a:spcAft>
                <a:spcPct val="0"/>
              </a:spcAft>
              <a:buClr>
                <a:schemeClr val="accent2"/>
              </a:buClr>
              <a:buSzPct val="120000"/>
              <a:buChar char="»"/>
              <a:defRPr>
                <a:solidFill>
                  <a:srgbClr val="15539C"/>
                </a:solidFill>
                <a:latin typeface="Franklin Gothic Book" pitchFamily="34" charset="0"/>
              </a:defRPr>
            </a:lvl7pPr>
            <a:lvl8pPr marL="3429000" indent="-228600" algn="l" rtl="0" fontAlgn="base">
              <a:spcBef>
                <a:spcPct val="20000"/>
              </a:spcBef>
              <a:spcAft>
                <a:spcPct val="0"/>
              </a:spcAft>
              <a:buClr>
                <a:schemeClr val="accent2"/>
              </a:buClr>
              <a:buSzPct val="120000"/>
              <a:buChar char="»"/>
              <a:defRPr>
                <a:solidFill>
                  <a:srgbClr val="15539C"/>
                </a:solidFill>
                <a:latin typeface="Franklin Gothic Book" pitchFamily="34" charset="0"/>
              </a:defRPr>
            </a:lvl8pPr>
            <a:lvl9pPr marL="3886200" indent="-228600" algn="l" rtl="0" fontAlgn="base">
              <a:spcBef>
                <a:spcPct val="20000"/>
              </a:spcBef>
              <a:spcAft>
                <a:spcPct val="0"/>
              </a:spcAft>
              <a:buClr>
                <a:schemeClr val="accent2"/>
              </a:buClr>
              <a:buSzPct val="120000"/>
              <a:buChar char="»"/>
              <a:defRPr>
                <a:solidFill>
                  <a:srgbClr val="15539C"/>
                </a:solidFill>
                <a:latin typeface="Franklin Gothic Book" pitchFamily="34" charset="0"/>
              </a:defRPr>
            </a:lvl9pPr>
          </a:lstStyle>
          <a:p>
            <a:pPr marL="0" indent="0" algn="ctr">
              <a:buNone/>
            </a:pPr>
            <a:r>
              <a:rPr lang="en-GB" sz="3200" kern="0" dirty="0">
                <a:solidFill>
                  <a:srgbClr val="FFC000"/>
                </a:solidFill>
              </a:rPr>
              <a:t>What is the other 95% of the Universe made of?</a:t>
            </a:r>
          </a:p>
          <a:p>
            <a:pPr marL="0" indent="0" algn="ctr">
              <a:buNone/>
            </a:pPr>
            <a:r>
              <a:rPr lang="en-GB" sz="3200" kern="0" dirty="0">
                <a:solidFill>
                  <a:srgbClr val="FFC000"/>
                </a:solidFill>
              </a:rPr>
              <a:t>How does gravity really works?</a:t>
            </a:r>
          </a:p>
          <a:p>
            <a:pPr marL="0" indent="0" algn="ctr">
              <a:buNone/>
            </a:pPr>
            <a:r>
              <a:rPr lang="en-GB" sz="3200" kern="0" dirty="0">
                <a:solidFill>
                  <a:srgbClr val="FFC000"/>
                </a:solidFill>
              </a:rPr>
              <a:t>Why there is no antimatter in nature?</a:t>
            </a:r>
          </a:p>
        </p:txBody>
      </p:sp>
      <p:sp>
        <p:nvSpPr>
          <p:cNvPr id="2" name="Slide Number Placeholder 1"/>
          <p:cNvSpPr>
            <a:spLocks noGrp="1"/>
          </p:cNvSpPr>
          <p:nvPr>
            <p:ph type="sldNum" sz="quarter" idx="4294967295"/>
          </p:nvPr>
        </p:nvSpPr>
        <p:spPr/>
        <p:txBody>
          <a:bodyPr/>
          <a:lstStyle/>
          <a:p>
            <a:pPr>
              <a:defRPr/>
            </a:pPr>
            <a:fld id="{3BF50220-DD9C-47A5-93EE-42AF7A75DF71}" type="slidenum">
              <a:rPr lang="en-GB" smtClean="0"/>
              <a:pPr>
                <a:defRPr/>
              </a:pPr>
              <a:t>15</a:t>
            </a:fld>
            <a:endParaRPr lang="en-GB"/>
          </a:p>
        </p:txBody>
      </p:sp>
    </p:spTree>
    <p:extLst>
      <p:ext uri="{BB962C8B-B14F-4D97-AF65-F5344CB8AC3E}">
        <p14:creationId xmlns:p14="http://schemas.microsoft.com/office/powerpoint/2010/main" val="2769770634"/>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a:t>
            </a:r>
            <a:r>
              <a:rPr lang="mr-IN" dirty="0"/>
              <a:t>…</a:t>
            </a:r>
            <a:r>
              <a:rPr lang="en-US" dirty="0"/>
              <a:t>Big Data</a:t>
            </a:r>
          </a:p>
        </p:txBody>
      </p:sp>
      <p:sp>
        <p:nvSpPr>
          <p:cNvPr id="3" name="Content Placeholder 2"/>
          <p:cNvSpPr>
            <a:spLocks noGrp="1"/>
          </p:cNvSpPr>
          <p:nvPr>
            <p:ph idx="1"/>
          </p:nvPr>
        </p:nvSpPr>
        <p:spPr>
          <a:xfrm>
            <a:off x="650023" y="1936461"/>
            <a:ext cx="8352050" cy="4921539"/>
          </a:xfrm>
        </p:spPr>
        <p:txBody>
          <a:bodyPr>
            <a:normAutofit fontScale="92500" lnSpcReduction="20000"/>
          </a:bodyPr>
          <a:lstStyle/>
          <a:p>
            <a:pPr>
              <a:lnSpc>
                <a:spcPct val="120000"/>
              </a:lnSpc>
            </a:pPr>
            <a:r>
              <a:rPr lang="en-US" b="1" dirty="0">
                <a:ea typeface="Century Gothic" charset="0"/>
                <a:cs typeface="Century Gothic" charset="0"/>
              </a:rPr>
              <a:t>Accelerators infrastructure </a:t>
            </a:r>
            <a:r>
              <a:rPr lang="en-US" dirty="0">
                <a:ea typeface="Century Gothic" charset="0"/>
                <a:cs typeface="Century Gothic" charset="0"/>
              </a:rPr>
              <a:t>(control systems, monitoring )</a:t>
            </a:r>
          </a:p>
          <a:p>
            <a:pPr lvl="1">
              <a:lnSpc>
                <a:spcPct val="100000"/>
              </a:lnSpc>
            </a:pPr>
            <a:r>
              <a:rPr lang="en-US" dirty="0">
                <a:ea typeface="Century Gothic" charset="0"/>
                <a:cs typeface="Century Gothic" charset="0"/>
              </a:rPr>
              <a:t>9600 magnets for Beam Control</a:t>
            </a:r>
          </a:p>
          <a:p>
            <a:pPr lvl="1">
              <a:lnSpc>
                <a:spcPct val="100000"/>
              </a:lnSpc>
            </a:pPr>
            <a:r>
              <a:rPr lang="en-US" dirty="0">
                <a:ea typeface="Century Gothic" charset="0"/>
                <a:cs typeface="Century Gothic" charset="0"/>
              </a:rPr>
              <a:t>1232 superconducting dipoles for bending</a:t>
            </a:r>
          </a:p>
          <a:p>
            <a:pPr>
              <a:lnSpc>
                <a:spcPct val="120000"/>
              </a:lnSpc>
            </a:pPr>
            <a:r>
              <a:rPr lang="en-US" b="1" dirty="0">
                <a:ea typeface="Century Gothic" charset="0"/>
                <a:cs typeface="Century Gothic" charset="0"/>
              </a:rPr>
              <a:t>Experiments</a:t>
            </a:r>
            <a:r>
              <a:rPr lang="en-US" dirty="0">
                <a:ea typeface="Century Gothic" charset="0"/>
                <a:cs typeface="Century Gothic" charset="0"/>
              </a:rPr>
              <a:t> (detectors &amp; physics data)</a:t>
            </a:r>
          </a:p>
          <a:p>
            <a:pPr lvl="1">
              <a:lnSpc>
                <a:spcPct val="120000"/>
              </a:lnSpc>
            </a:pPr>
            <a:r>
              <a:rPr lang="en-US" b="1" dirty="0">
                <a:ea typeface="Century Gothic" charset="0"/>
                <a:cs typeface="Century Gothic" charset="0"/>
              </a:rPr>
              <a:t>330 PB of collisions data </a:t>
            </a:r>
            <a:r>
              <a:rPr lang="en-US" dirty="0">
                <a:ea typeface="Century Gothic" charset="0"/>
                <a:cs typeface="Century Gothic" charset="0"/>
              </a:rPr>
              <a:t>stored by December 2018</a:t>
            </a:r>
          </a:p>
          <a:p>
            <a:pPr>
              <a:lnSpc>
                <a:spcPct val="120000"/>
              </a:lnSpc>
            </a:pPr>
            <a:r>
              <a:rPr lang="en-US" b="1" dirty="0">
                <a:ea typeface="Century Gothic" charset="0"/>
                <a:cs typeface="Century Gothic" charset="0"/>
              </a:rPr>
              <a:t>The computing infrastructure</a:t>
            </a:r>
            <a:r>
              <a:rPr lang="en-US" dirty="0">
                <a:ea typeface="Century Gothic" charset="0"/>
                <a:cs typeface="Century Gothic" charset="0"/>
              </a:rPr>
              <a:t>:</a:t>
            </a:r>
          </a:p>
          <a:p>
            <a:pPr lvl="1">
              <a:lnSpc>
                <a:spcPct val="120000"/>
              </a:lnSpc>
            </a:pPr>
            <a:r>
              <a:rPr lang="en-US" dirty="0">
                <a:ea typeface="Century Gothic" charset="0"/>
                <a:cs typeface="Century Gothic" charset="0"/>
              </a:rPr>
              <a:t>Large sets of metrics collected from system components (CPU and batch, disk and archive storage, network topology and flows, and application throughput)</a:t>
            </a:r>
          </a:p>
          <a:p>
            <a:pPr marL="285750" indent="-285750">
              <a:lnSpc>
                <a:spcPct val="120000"/>
              </a:lnSpc>
              <a:buFont typeface="Arial" panose="020B0604020202020204" pitchFamily="34" charset="0"/>
              <a:buChar char="•"/>
            </a:pPr>
            <a:r>
              <a:rPr lang="en-US" dirty="0"/>
              <a:t>LHC data represents a challenge since it is </a:t>
            </a:r>
            <a:r>
              <a:rPr lang="en-US" b="1" dirty="0">
                <a:ea typeface="Century Gothic" charset="0"/>
                <a:cs typeface="Century Gothic" charset="0"/>
              </a:rPr>
              <a:t>multi-structured, hybrid</a:t>
            </a:r>
          </a:p>
          <a:p>
            <a:pPr marL="742950" lvl="1" indent="-285750">
              <a:lnSpc>
                <a:spcPct val="120000"/>
              </a:lnSpc>
              <a:buFont typeface="Arial" panose="020B0604020202020204" pitchFamily="34" charset="0"/>
              <a:buChar char="•"/>
            </a:pPr>
            <a:r>
              <a:rPr lang="en-US" dirty="0">
                <a:ea typeface="Century Gothic" charset="0"/>
                <a:cs typeface="Century Gothic" charset="0"/>
              </a:rPr>
              <a:t>Metadata</a:t>
            </a:r>
          </a:p>
          <a:p>
            <a:pPr marL="742950" lvl="1" indent="-285750">
              <a:lnSpc>
                <a:spcPct val="120000"/>
              </a:lnSpc>
              <a:buFont typeface="Arial" panose="020B0604020202020204" pitchFamily="34" charset="0"/>
              <a:buChar char="•"/>
            </a:pPr>
            <a:r>
              <a:rPr lang="en-US" dirty="0">
                <a:ea typeface="Century Gothic" charset="0"/>
                <a:cs typeface="Century Gothic" charset="0"/>
              </a:rPr>
              <a:t>Databases Aggregation</a:t>
            </a:r>
          </a:p>
          <a:p>
            <a:pPr marL="742950" lvl="1" indent="-285750">
              <a:lnSpc>
                <a:spcPct val="120000"/>
              </a:lnSpc>
              <a:buFont typeface="Arial" panose="020B0604020202020204" pitchFamily="34" charset="0"/>
              <a:buChar char="•"/>
            </a:pPr>
            <a:r>
              <a:rPr lang="en-US" dirty="0">
                <a:ea typeface="Century Gothic" charset="0"/>
                <a:cs typeface="Century Gothic" charset="0"/>
              </a:rPr>
              <a:t>Evolving Data model</a:t>
            </a:r>
          </a:p>
          <a:p>
            <a:endParaRPr lang="en-US" dirty="0"/>
          </a:p>
          <a:p>
            <a:endParaRPr lang="en-US" dirty="0"/>
          </a:p>
        </p:txBody>
      </p:sp>
      <p:sp>
        <p:nvSpPr>
          <p:cNvPr id="8" name="Text Placeholder 7"/>
          <p:cNvSpPr>
            <a:spLocks noGrp="1"/>
          </p:cNvSpPr>
          <p:nvPr>
            <p:ph type="body" sz="quarter" idx="13"/>
          </p:nvPr>
        </p:nvSpPr>
        <p:spPr/>
        <p:txBody>
          <a:bodyPr/>
          <a:lstStyle/>
          <a:p>
            <a:r>
              <a:rPr lang="en-US" dirty="0"/>
              <a:t>LHC is entering the Big Data era</a:t>
            </a:r>
          </a:p>
        </p:txBody>
      </p:sp>
      <p:sp>
        <p:nvSpPr>
          <p:cNvPr id="6" name="Content Placeholder 2"/>
          <p:cNvSpPr txBox="1">
            <a:spLocks/>
          </p:cNvSpPr>
          <p:nvPr/>
        </p:nvSpPr>
        <p:spPr>
          <a:xfrm>
            <a:off x="7883845" y="4427965"/>
            <a:ext cx="3556545" cy="20128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400" kern="1200" baseline="0">
                <a:solidFill>
                  <a:srgbClr val="2A7DBF"/>
                </a:solidFill>
                <a:latin typeface="Arial" charset="0"/>
                <a:ea typeface="Arial" charset="0"/>
                <a:cs typeface="Arial" charset="0"/>
              </a:defRPr>
            </a:lvl1pPr>
            <a:lvl2pPr marL="457200" indent="0" algn="l" defTabSz="914400" rtl="0" eaLnBrk="1" latinLnBrk="0" hangingPunct="1">
              <a:lnSpc>
                <a:spcPct val="90000"/>
              </a:lnSpc>
              <a:spcBef>
                <a:spcPts val="500"/>
              </a:spcBef>
              <a:buFontTx/>
              <a:buNone/>
              <a:defRPr sz="2000" kern="1200">
                <a:solidFill>
                  <a:srgbClr val="18AF9B"/>
                </a:solidFill>
                <a:latin typeface="Arial" charset="0"/>
                <a:ea typeface="Arial" charset="0"/>
                <a:cs typeface="Arial" charset="0"/>
              </a:defRPr>
            </a:lvl2pPr>
            <a:lvl3pPr marL="914400" indent="0" algn="l" defTabSz="914400" rtl="0" eaLnBrk="1" latinLnBrk="0" hangingPunct="1">
              <a:lnSpc>
                <a:spcPct val="90000"/>
              </a:lnSpc>
              <a:spcBef>
                <a:spcPts val="500"/>
              </a:spcBef>
              <a:buFontTx/>
              <a:buNone/>
              <a:defRPr sz="1800" kern="1200">
                <a:solidFill>
                  <a:srgbClr val="F28F3B"/>
                </a:solidFill>
                <a:latin typeface="Arial" charset="0"/>
                <a:ea typeface="Arial" charset="0"/>
                <a:cs typeface="Arial" charset="0"/>
              </a:defRPr>
            </a:lvl3pPr>
            <a:lvl4pPr marL="1371600" indent="0" algn="l" defTabSz="914400" rtl="0" eaLnBrk="1" latinLnBrk="0" hangingPunct="1">
              <a:lnSpc>
                <a:spcPct val="90000"/>
              </a:lnSpc>
              <a:spcBef>
                <a:spcPts val="500"/>
              </a:spcBef>
              <a:buFontTx/>
              <a:buNone/>
              <a:defRPr sz="1600" kern="1200">
                <a:solidFill>
                  <a:srgbClr val="393E91"/>
                </a:solidFill>
                <a:latin typeface="Arial" charset="0"/>
                <a:ea typeface="Arial" charset="0"/>
                <a:cs typeface="Arial" charset="0"/>
              </a:defRPr>
            </a:lvl4pPr>
            <a:lvl5pPr marL="1828800" indent="0" algn="l" defTabSz="914400" rtl="0" eaLnBrk="1" latinLnBrk="0" hangingPunct="1">
              <a:lnSpc>
                <a:spcPct val="90000"/>
              </a:lnSpc>
              <a:spcBef>
                <a:spcPts val="500"/>
              </a:spcBef>
              <a:buFontTx/>
              <a:buNone/>
              <a:defRPr sz="1600" kern="1200">
                <a:solidFill>
                  <a:srgbClr val="393E9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nSpc>
                <a:spcPct val="120000"/>
              </a:lnSpc>
              <a:buFont typeface="Arial" panose="020B0604020202020204" pitchFamily="34" charset="0"/>
              <a:buChar char="•"/>
            </a:pPr>
            <a:endParaRPr lang="en-US" dirty="0">
              <a:latin typeface="+mj-lt"/>
              <a:ea typeface="Century Gothic" charset="0"/>
              <a:cs typeface="Century Gothic" charset="0"/>
            </a:endParaRPr>
          </a:p>
        </p:txBody>
      </p:sp>
      <p:sp>
        <p:nvSpPr>
          <p:cNvPr id="7" name="Content Placeholder 4"/>
          <p:cNvSpPr txBox="1">
            <a:spLocks/>
          </p:cNvSpPr>
          <p:nvPr/>
        </p:nvSpPr>
        <p:spPr>
          <a:xfrm>
            <a:off x="6821451" y="2870115"/>
            <a:ext cx="5181600" cy="3464658"/>
          </a:xfrm>
          <a:prstGeom prst="rect">
            <a:avLst/>
          </a:prstGeom>
        </p:spPr>
        <p:txBody>
          <a:bodyPr>
            <a:normAutofit/>
          </a:bodyPr>
          <a:lstStyle>
            <a:lvl1pPr marL="0" indent="0" algn="l" defTabSz="914400" rtl="0" eaLnBrk="1" latinLnBrk="0" hangingPunct="1">
              <a:lnSpc>
                <a:spcPct val="90000"/>
              </a:lnSpc>
              <a:spcBef>
                <a:spcPts val="1000"/>
              </a:spcBef>
              <a:buFont typeface="Arial"/>
              <a:buNone/>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pPr>
            <a:endParaRPr lang="en-US" dirty="0">
              <a:latin typeface="+mj-lt"/>
              <a:ea typeface="Century Gothic" charset="0"/>
              <a:cs typeface="Century Gothic"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39921" y="71895"/>
            <a:ext cx="3363130" cy="1667285"/>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47431" y="1384511"/>
            <a:ext cx="3453656" cy="1776275"/>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57224" y="2870115"/>
            <a:ext cx="3427157" cy="1762111"/>
          </a:xfrm>
          <a:prstGeom prst="rect">
            <a:avLst/>
          </a:prstGeom>
        </p:spPr>
      </p:pic>
    </p:spTree>
    <p:extLst>
      <p:ext uri="{BB962C8B-B14F-4D97-AF65-F5344CB8AC3E}">
        <p14:creationId xmlns:p14="http://schemas.microsoft.com/office/powerpoint/2010/main" val="2730737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11" y="594968"/>
            <a:ext cx="10515600" cy="663574"/>
          </a:xfrm>
        </p:spPr>
        <p:txBody>
          <a:bodyPr>
            <a:normAutofit/>
          </a:bodyPr>
          <a:lstStyle/>
          <a:p>
            <a:r>
              <a:rPr lang="fr-CH" dirty="0" err="1"/>
              <a:t>From</a:t>
            </a:r>
            <a:r>
              <a:rPr lang="fr-CH" dirty="0"/>
              <a:t> </a:t>
            </a:r>
            <a:r>
              <a:rPr lang="fr-CH" dirty="0" err="1"/>
              <a:t>ridiculously</a:t>
            </a:r>
            <a:r>
              <a:rPr lang="fr-CH" dirty="0"/>
              <a:t> </a:t>
            </a:r>
            <a:r>
              <a:rPr lang="fr-CH" dirty="0" err="1"/>
              <a:t>difficult</a:t>
            </a:r>
            <a:r>
              <a:rPr lang="mr-IN" dirty="0"/>
              <a:t>…</a:t>
            </a:r>
            <a:endParaRPr lang="en-US" dirty="0"/>
          </a:p>
        </p:txBody>
      </p:sp>
      <p:sp>
        <p:nvSpPr>
          <p:cNvPr id="15" name="TextBox 14"/>
          <p:cNvSpPr txBox="1"/>
          <p:nvPr/>
        </p:nvSpPr>
        <p:spPr>
          <a:xfrm>
            <a:off x="9011359" y="4464423"/>
            <a:ext cx="1725152" cy="338554"/>
          </a:xfrm>
          <a:prstGeom prst="rect">
            <a:avLst/>
          </a:prstGeom>
          <a:noFill/>
        </p:spPr>
        <p:txBody>
          <a:bodyPr wrap="none" rtlCol="0">
            <a:spAutoFit/>
          </a:bodyPr>
          <a:lstStyle/>
          <a:p>
            <a:r>
              <a:rPr lang="en-US" sz="1600" b="1" dirty="0">
                <a:solidFill>
                  <a:schemeClr val="bg1"/>
                </a:solidFill>
                <a:latin typeface="Arial" charset="0"/>
                <a:ea typeface="Arial" charset="0"/>
                <a:cs typeface="Arial" charset="0"/>
              </a:rPr>
              <a:t>CMS simulation</a:t>
            </a:r>
          </a:p>
        </p:txBody>
      </p:sp>
      <p:pic>
        <p:nvPicPr>
          <p:cNvPr id="11" name="Picture 10">
            <a:extLst>
              <a:ext uri="{FF2B5EF4-FFF2-40B4-BE49-F238E27FC236}">
                <a16:creationId xmlns:a16="http://schemas.microsoft.com/office/drawing/2014/main" id="{F1535C66-F3CE-40A0-B2E6-D61F74CB4E2B}"/>
              </a:ext>
            </a:extLst>
          </p:cNvPr>
          <p:cNvPicPr>
            <a:picLocks noChangeAspect="1"/>
          </p:cNvPicPr>
          <p:nvPr/>
        </p:nvPicPr>
        <p:blipFill>
          <a:blip r:embed="rId2"/>
          <a:stretch>
            <a:fillRect/>
          </a:stretch>
        </p:blipFill>
        <p:spPr>
          <a:xfrm>
            <a:off x="406244" y="1564234"/>
            <a:ext cx="4815544" cy="3331508"/>
          </a:xfrm>
          <a:prstGeom prst="rect">
            <a:avLst/>
          </a:prstGeom>
        </p:spPr>
      </p:pic>
      <p:grpSp>
        <p:nvGrpSpPr>
          <p:cNvPr id="18" name="Group 17">
            <a:extLst>
              <a:ext uri="{FF2B5EF4-FFF2-40B4-BE49-F238E27FC236}">
                <a16:creationId xmlns:a16="http://schemas.microsoft.com/office/drawing/2014/main" id="{3CB8EB15-2D6D-423C-AE23-BC0EDC070742}"/>
              </a:ext>
            </a:extLst>
          </p:cNvPr>
          <p:cNvGrpSpPr/>
          <p:nvPr/>
        </p:nvGrpSpPr>
        <p:grpSpPr>
          <a:xfrm>
            <a:off x="4908451" y="2217494"/>
            <a:ext cx="7172156" cy="4140769"/>
            <a:chOff x="7023043" y="3104574"/>
            <a:chExt cx="9562875" cy="5521024"/>
          </a:xfrm>
        </p:grpSpPr>
        <p:pic>
          <p:nvPicPr>
            <p:cNvPr id="19" name="Picture 18">
              <a:extLst>
                <a:ext uri="{FF2B5EF4-FFF2-40B4-BE49-F238E27FC236}">
                  <a16:creationId xmlns:a16="http://schemas.microsoft.com/office/drawing/2014/main" id="{56F75686-BC6E-40A3-9734-1EC3ACD3C1D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27999" y="3104574"/>
              <a:ext cx="7352964" cy="4044131"/>
            </a:xfrm>
            <a:prstGeom prst="rect">
              <a:avLst/>
            </a:prstGeom>
          </p:spPr>
        </p:pic>
        <p:sp>
          <p:nvSpPr>
            <p:cNvPr id="20" name="Rectangle 19">
              <a:extLst>
                <a:ext uri="{FF2B5EF4-FFF2-40B4-BE49-F238E27FC236}">
                  <a16:creationId xmlns:a16="http://schemas.microsoft.com/office/drawing/2014/main" id="{F4226CC1-2791-4852-B43C-7252C25DED81}"/>
                </a:ext>
              </a:extLst>
            </p:cNvPr>
            <p:cNvSpPr/>
            <p:nvPr/>
          </p:nvSpPr>
          <p:spPr>
            <a:xfrm>
              <a:off x="7023043" y="7689957"/>
              <a:ext cx="9562875" cy="935641"/>
            </a:xfrm>
            <a:prstGeom prst="rect">
              <a:avLst/>
            </a:prstGeom>
          </p:spPr>
          <p:txBody>
            <a:bodyPr vert="horz" lIns="91440" tIns="45720" rIns="91440" bIns="45720" rtlCol="0" anchor="ctr">
              <a:normAutofit fontScale="97500"/>
            </a:bodyPr>
            <a:lstStyle/>
            <a:p>
              <a:pPr>
                <a:lnSpc>
                  <a:spcPct val="90000"/>
                </a:lnSpc>
                <a:spcBef>
                  <a:spcPct val="0"/>
                </a:spcBef>
              </a:pPr>
              <a:r>
                <a:rPr lang="en-US" sz="4400" b="1" dirty="0">
                  <a:solidFill>
                    <a:srgbClr val="393E91"/>
                  </a:solidFill>
                  <a:latin typeface="Arial Black" charset="0"/>
                </a:rPr>
                <a:t>...to almost impossible</a:t>
              </a:r>
            </a:p>
          </p:txBody>
        </p:sp>
      </p:grpSp>
    </p:spTree>
    <p:extLst>
      <p:ext uri="{BB962C8B-B14F-4D97-AF65-F5344CB8AC3E}">
        <p14:creationId xmlns:p14="http://schemas.microsoft.com/office/powerpoint/2010/main" val="72659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5262"/>
            <a:ext cx="6223089" cy="916215"/>
          </a:xfrm>
        </p:spPr>
        <p:txBody>
          <a:bodyPr>
            <a:normAutofit/>
          </a:bodyPr>
          <a:lstStyle/>
          <a:p>
            <a:r>
              <a:rPr lang="en-US" dirty="0"/>
              <a:t>HPC and AI convergence in HEP</a:t>
            </a:r>
          </a:p>
        </p:txBody>
      </p:sp>
      <p:sp>
        <p:nvSpPr>
          <p:cNvPr id="3" name="Content Placeholder 2"/>
          <p:cNvSpPr>
            <a:spLocks noGrp="1"/>
          </p:cNvSpPr>
          <p:nvPr>
            <p:ph idx="1"/>
          </p:nvPr>
        </p:nvSpPr>
        <p:spPr>
          <a:xfrm>
            <a:off x="570435" y="1926769"/>
            <a:ext cx="5652654" cy="4399329"/>
          </a:xfrm>
        </p:spPr>
        <p:txBody>
          <a:bodyPr>
            <a:normAutofit fontScale="92500"/>
          </a:bodyPr>
          <a:lstStyle/>
          <a:p>
            <a:pPr marL="342900" indent="-342900">
              <a:lnSpc>
                <a:spcPct val="100000"/>
              </a:lnSpc>
              <a:buFont typeface="Arial" charset="0"/>
              <a:buChar char="•"/>
            </a:pPr>
            <a:r>
              <a:rPr lang="en-US" dirty="0"/>
              <a:t>Deep Learning applications quickly multiply in High Energy Physics (HEP)</a:t>
            </a:r>
          </a:p>
          <a:p>
            <a:pPr marL="342900" indent="-342900">
              <a:lnSpc>
                <a:spcPct val="100000"/>
              </a:lnSpc>
              <a:buFont typeface="Arial" charset="0"/>
              <a:buChar char="•"/>
            </a:pPr>
            <a:r>
              <a:rPr lang="en-US" dirty="0"/>
              <a:t>Extensive NN training will be a new workflow for large HEP experiments</a:t>
            </a:r>
          </a:p>
          <a:p>
            <a:pPr marL="800100" lvl="1" indent="-342900">
              <a:lnSpc>
                <a:spcPct val="100000"/>
              </a:lnSpc>
              <a:buFont typeface="Arial" charset="0"/>
              <a:buChar char="•"/>
            </a:pPr>
            <a:r>
              <a:rPr lang="en-US" dirty="0" err="1"/>
              <a:t>Maximise</a:t>
            </a:r>
            <a:r>
              <a:rPr lang="en-US" dirty="0"/>
              <a:t> performances</a:t>
            </a:r>
          </a:p>
          <a:p>
            <a:pPr marL="800100" lvl="1" indent="-342900">
              <a:lnSpc>
                <a:spcPct val="100000"/>
              </a:lnSpc>
              <a:buFont typeface="Arial" charset="0"/>
              <a:buChar char="•"/>
            </a:pPr>
            <a:r>
              <a:rPr lang="en-US" dirty="0"/>
              <a:t>Fast turn-around for new trainings</a:t>
            </a:r>
          </a:p>
          <a:p>
            <a:pPr marL="342900" indent="-342900">
              <a:lnSpc>
                <a:spcPct val="100000"/>
              </a:lnSpc>
              <a:buFont typeface="Arial" charset="0"/>
              <a:buChar char="•"/>
            </a:pPr>
            <a:r>
              <a:rPr lang="en-US" dirty="0"/>
              <a:t>Need dedicated hardware to be effective</a:t>
            </a:r>
          </a:p>
          <a:p>
            <a:pPr marL="342900" indent="-342900">
              <a:lnSpc>
                <a:spcPct val="100000"/>
              </a:lnSpc>
              <a:buFont typeface="Arial" charset="0"/>
              <a:buChar char="•"/>
            </a:pPr>
            <a:r>
              <a:rPr lang="en-US" dirty="0"/>
              <a:t>HPC creates new AI models</a:t>
            </a:r>
          </a:p>
          <a:p>
            <a:pPr lvl="1"/>
            <a:r>
              <a:rPr lang="en-US" dirty="0"/>
              <a:t>Complicated network optimizations can have high computational cost</a:t>
            </a:r>
          </a:p>
          <a:p>
            <a:r>
              <a:rPr lang="en-US" b="1" dirty="0"/>
              <a:t>Train production-ready algorithms on HPC</a:t>
            </a:r>
          </a:p>
        </p:txBody>
      </p:sp>
      <p:pic>
        <p:nvPicPr>
          <p:cNvPr id="6" name="Inhaltsplatzhalter 6" descr="lhc.jpg"/>
          <p:cNvPicPr>
            <a:picLocks noChangeAspect="1"/>
          </p:cNvPicPr>
          <p:nvPr/>
        </p:nvPicPr>
        <p:blipFill>
          <a:blip r:embed="rId2" cstate="print"/>
          <a:stretch>
            <a:fillRect/>
          </a:stretch>
        </p:blipFill>
        <p:spPr bwMode="auto">
          <a:xfrm>
            <a:off x="6846277" y="0"/>
            <a:ext cx="5345723" cy="3578158"/>
          </a:xfrm>
          <a:prstGeom prst="rect">
            <a:avLst/>
          </a:prstGeom>
          <a:solidFill>
            <a:srgbClr val="FFFFFF"/>
          </a:solidFill>
          <a:ln w="9525">
            <a:noFill/>
            <a:miter lim="800000"/>
            <a:headEnd/>
            <a:tailEnd/>
          </a:ln>
        </p:spPr>
      </p:pic>
      <p:pic>
        <p:nvPicPr>
          <p:cNvPr id="8" name="0215E477-3742-4738-B227-C1B6419FDE54-L0-001.png"/>
          <p:cNvPicPr>
            <a:picLocks noChangeAspect="1"/>
          </p:cNvPicPr>
          <p:nvPr/>
        </p:nvPicPr>
        <p:blipFill>
          <a:blip r:embed="rId3"/>
          <a:stretch>
            <a:fillRect/>
          </a:stretch>
        </p:blipFill>
        <p:spPr>
          <a:xfrm>
            <a:off x="7398698" y="2780080"/>
            <a:ext cx="4793302" cy="2692708"/>
          </a:xfrm>
          <a:prstGeom prst="rect">
            <a:avLst/>
          </a:prstGeom>
          <a:ln w="12700">
            <a:miter lim="400000"/>
          </a:ln>
        </p:spPr>
      </p:pic>
      <p:pic>
        <p:nvPicPr>
          <p:cNvPr id="7" name="Imag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00800" y="5058486"/>
            <a:ext cx="5345723" cy="1670560"/>
          </a:xfrm>
          <a:prstGeom prst="rect">
            <a:avLst/>
          </a:prstGeom>
        </p:spPr>
      </p:pic>
      <p:sp>
        <p:nvSpPr>
          <p:cNvPr id="5" name="TextBox 4"/>
          <p:cNvSpPr txBox="1"/>
          <p:nvPr/>
        </p:nvSpPr>
        <p:spPr>
          <a:xfrm>
            <a:off x="7187878" y="5546919"/>
            <a:ext cx="2954655" cy="369332"/>
          </a:xfrm>
          <a:prstGeom prst="rect">
            <a:avLst/>
          </a:prstGeom>
          <a:noFill/>
        </p:spPr>
        <p:txBody>
          <a:bodyPr wrap="none" rtlCol="0">
            <a:spAutoFit/>
          </a:bodyPr>
          <a:lstStyle/>
          <a:p>
            <a:r>
              <a:rPr lang="en-US" b="1">
                <a:solidFill>
                  <a:schemeClr val="bg1"/>
                </a:solidFill>
                <a:latin typeface="Arial" charset="0"/>
                <a:ea typeface="Arial" charset="0"/>
                <a:cs typeface="Arial" charset="0"/>
              </a:rPr>
              <a:t>Detector occupation </a:t>
            </a:r>
            <a:r>
              <a:rPr lang="en-US" b="1" dirty="0">
                <a:solidFill>
                  <a:schemeClr val="bg1"/>
                </a:solidFill>
                <a:latin typeface="Arial" charset="0"/>
                <a:ea typeface="Arial" charset="0"/>
                <a:cs typeface="Arial" charset="0"/>
              </a:rPr>
              <a:t>map</a:t>
            </a:r>
          </a:p>
        </p:txBody>
      </p:sp>
    </p:spTree>
    <p:extLst>
      <p:ext uri="{BB962C8B-B14F-4D97-AF65-F5344CB8AC3E}">
        <p14:creationId xmlns:p14="http://schemas.microsoft.com/office/powerpoint/2010/main" val="4086259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970" y="404777"/>
            <a:ext cx="10515600" cy="663574"/>
          </a:xfrm>
        </p:spPr>
        <p:txBody>
          <a:bodyPr>
            <a:normAutofit/>
          </a:bodyPr>
          <a:lstStyle/>
          <a:p>
            <a:r>
              <a:rPr lang="en-US" dirty="0"/>
              <a:t>Monte Carlo Simulation</a:t>
            </a:r>
          </a:p>
        </p:txBody>
      </p:sp>
      <p:sp>
        <p:nvSpPr>
          <p:cNvPr id="7" name="Content Placeholder 6"/>
          <p:cNvSpPr>
            <a:spLocks noGrp="1"/>
          </p:cNvSpPr>
          <p:nvPr>
            <p:ph idx="1"/>
          </p:nvPr>
        </p:nvSpPr>
        <p:spPr>
          <a:xfrm>
            <a:off x="277022" y="2294816"/>
            <a:ext cx="7618167" cy="1504038"/>
          </a:xfrm>
        </p:spPr>
        <p:txBody>
          <a:bodyPr>
            <a:normAutofit/>
          </a:bodyPr>
          <a:lstStyle/>
          <a:p>
            <a:pPr>
              <a:lnSpc>
                <a:spcPct val="100000"/>
              </a:lnSpc>
            </a:pPr>
            <a:r>
              <a:rPr lang="en-US" sz="2200" dirty="0"/>
              <a:t>Understand how detector design affects measurements and physics</a:t>
            </a:r>
          </a:p>
          <a:p>
            <a:pPr lvl="1">
              <a:lnSpc>
                <a:spcPct val="100000"/>
              </a:lnSpc>
            </a:pPr>
            <a:r>
              <a:rPr lang="en-US" dirty="0">
                <a:solidFill>
                  <a:srgbClr val="18AF9B"/>
                </a:solidFill>
              </a:rPr>
              <a:t>Correct for inefficiencies, inaccuracies, unknowns</a:t>
            </a:r>
          </a:p>
          <a:p>
            <a:pPr lvl="1">
              <a:lnSpc>
                <a:spcPct val="100000"/>
              </a:lnSpc>
            </a:pPr>
            <a:r>
              <a:rPr lang="en-US" dirty="0"/>
              <a:t>Compare theory models to data</a:t>
            </a:r>
          </a:p>
        </p:txBody>
      </p:sp>
      <p:sp>
        <p:nvSpPr>
          <p:cNvPr id="11" name="Slide Number Placeholder 10"/>
          <p:cNvSpPr>
            <a:spLocks noGrp="1"/>
          </p:cNvSpPr>
          <p:nvPr>
            <p:ph type="sldNum" sz="quarter" idx="16"/>
          </p:nvPr>
        </p:nvSpPr>
        <p:spPr/>
        <p:txBody>
          <a:bodyPr/>
          <a:lstStyle/>
          <a:p>
            <a:fld id="{86CB4B4D-7CA3-9044-876B-883B54F8677D}" type="slidenum">
              <a:rPr lang="uk-UA" smtClean="0"/>
              <a:t>19</a:t>
            </a:fld>
            <a:endParaRPr lang="uk-UA"/>
          </a:p>
        </p:txBody>
      </p:sp>
      <p:pic>
        <p:nvPicPr>
          <p:cNvPr id="4" name="Picture 3"/>
          <p:cNvPicPr>
            <a:picLocks noChangeAspect="1"/>
          </p:cNvPicPr>
          <p:nvPr/>
        </p:nvPicPr>
        <p:blipFill>
          <a:blip r:embed="rId3"/>
          <a:stretch>
            <a:fillRect/>
          </a:stretch>
        </p:blipFill>
        <p:spPr>
          <a:xfrm>
            <a:off x="8374196" y="147916"/>
            <a:ext cx="3481432" cy="3326319"/>
          </a:xfrm>
          <a:prstGeom prst="rect">
            <a:avLst/>
          </a:prstGeom>
        </p:spPr>
      </p:pic>
      <p:sp>
        <p:nvSpPr>
          <p:cNvPr id="6" name="TextBox 5"/>
          <p:cNvSpPr txBox="1"/>
          <p:nvPr/>
        </p:nvSpPr>
        <p:spPr>
          <a:xfrm>
            <a:off x="10624587" y="1811075"/>
            <a:ext cx="1035861" cy="276999"/>
          </a:xfrm>
          <a:prstGeom prst="rect">
            <a:avLst/>
          </a:prstGeom>
          <a:noFill/>
        </p:spPr>
        <p:txBody>
          <a:bodyPr wrap="none" rtlCol="0">
            <a:spAutoFit/>
          </a:bodyPr>
          <a:lstStyle/>
          <a:p>
            <a:r>
              <a:rPr lang="en-US" sz="1200" dirty="0">
                <a:solidFill>
                  <a:srgbClr val="002060"/>
                </a:solidFill>
                <a:latin typeface="Arial" charset="0"/>
                <a:ea typeface="Arial" charset="0"/>
                <a:cs typeface="Arial" charset="0"/>
              </a:rPr>
              <a:t>Higgs boson</a:t>
            </a: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748290" y="3731096"/>
            <a:ext cx="5443710" cy="3126904"/>
          </a:xfrm>
          <a:prstGeom prst="rect">
            <a:avLst/>
          </a:prstGeom>
        </p:spPr>
      </p:pic>
      <p:pic>
        <p:nvPicPr>
          <p:cNvPr id="13" name="Picture 12" descr="download.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210602" y="3543419"/>
            <a:ext cx="981398" cy="695411"/>
          </a:xfrm>
          <a:prstGeom prst="rect">
            <a:avLst/>
          </a:prstGeom>
          <a:effectLst/>
        </p:spPr>
      </p:pic>
      <p:sp>
        <p:nvSpPr>
          <p:cNvPr id="14" name="Content Placeholder 4"/>
          <p:cNvSpPr txBox="1">
            <a:spLocks/>
          </p:cNvSpPr>
          <p:nvPr/>
        </p:nvSpPr>
        <p:spPr>
          <a:xfrm>
            <a:off x="62110" y="3543419"/>
            <a:ext cx="5176505" cy="196632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400" kern="1200" baseline="0">
                <a:solidFill>
                  <a:srgbClr val="2A7DBF"/>
                </a:solidFill>
                <a:latin typeface="Arial" charset="0"/>
                <a:ea typeface="Arial" charset="0"/>
                <a:cs typeface="Arial" charset="0"/>
              </a:defRPr>
            </a:lvl1pPr>
            <a:lvl2pPr marL="457200" indent="0" algn="l" defTabSz="914400" rtl="0" eaLnBrk="1" latinLnBrk="0" hangingPunct="1">
              <a:lnSpc>
                <a:spcPct val="90000"/>
              </a:lnSpc>
              <a:spcBef>
                <a:spcPts val="500"/>
              </a:spcBef>
              <a:buFontTx/>
              <a:buNone/>
              <a:defRPr sz="2000" kern="1200">
                <a:solidFill>
                  <a:srgbClr val="18AF9B"/>
                </a:solidFill>
                <a:latin typeface="Arial" charset="0"/>
                <a:ea typeface="Arial" charset="0"/>
                <a:cs typeface="Arial" charset="0"/>
              </a:defRPr>
            </a:lvl2pPr>
            <a:lvl3pPr marL="914400" indent="0" algn="l" defTabSz="914400" rtl="0" eaLnBrk="1" latinLnBrk="0" hangingPunct="1">
              <a:lnSpc>
                <a:spcPct val="90000"/>
              </a:lnSpc>
              <a:spcBef>
                <a:spcPts val="500"/>
              </a:spcBef>
              <a:buFontTx/>
              <a:buNone/>
              <a:defRPr sz="1800" kern="1200">
                <a:solidFill>
                  <a:srgbClr val="F28F3B"/>
                </a:solidFill>
                <a:latin typeface="Arial" charset="0"/>
                <a:ea typeface="Arial" charset="0"/>
                <a:cs typeface="Arial" charset="0"/>
              </a:defRPr>
            </a:lvl3pPr>
            <a:lvl4pPr marL="1371600" indent="0" algn="l" defTabSz="914400" rtl="0" eaLnBrk="1" latinLnBrk="0" hangingPunct="1">
              <a:lnSpc>
                <a:spcPct val="90000"/>
              </a:lnSpc>
              <a:spcBef>
                <a:spcPts val="500"/>
              </a:spcBef>
              <a:buFontTx/>
              <a:buNone/>
              <a:defRPr sz="1600" kern="1200">
                <a:solidFill>
                  <a:srgbClr val="393E91"/>
                </a:solidFill>
                <a:latin typeface="Arial" charset="0"/>
                <a:ea typeface="Arial" charset="0"/>
                <a:cs typeface="Arial" charset="0"/>
              </a:defRPr>
            </a:lvl4pPr>
            <a:lvl5pPr marL="1828800" indent="0" algn="l" defTabSz="914400" rtl="0" eaLnBrk="1" latinLnBrk="0" hangingPunct="1">
              <a:lnSpc>
                <a:spcPct val="90000"/>
              </a:lnSpc>
              <a:spcBef>
                <a:spcPts val="500"/>
              </a:spcBef>
              <a:buFontTx/>
              <a:buNone/>
              <a:defRPr sz="1600" kern="1200">
                <a:solidFill>
                  <a:srgbClr val="393E9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grpSp>
        <p:nvGrpSpPr>
          <p:cNvPr id="15" name="Group 14"/>
          <p:cNvGrpSpPr/>
          <p:nvPr/>
        </p:nvGrpSpPr>
        <p:grpSpPr>
          <a:xfrm>
            <a:off x="5065292" y="4923882"/>
            <a:ext cx="2829897" cy="1934118"/>
            <a:chOff x="8136865" y="3895020"/>
            <a:chExt cx="3733420" cy="2754693"/>
          </a:xfrm>
        </p:grpSpPr>
        <p:pic>
          <p:nvPicPr>
            <p:cNvPr id="16" name="Picture 15"/>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136865" y="3895020"/>
              <a:ext cx="3733420" cy="2754693"/>
            </a:xfrm>
            <a:prstGeom prst="rect">
              <a:avLst/>
            </a:prstGeom>
          </p:spPr>
        </p:pic>
        <p:sp>
          <p:nvSpPr>
            <p:cNvPr id="17" name="Rectangle 16"/>
            <p:cNvSpPr/>
            <p:nvPr/>
          </p:nvSpPr>
          <p:spPr>
            <a:xfrm>
              <a:off x="8938507" y="4832075"/>
              <a:ext cx="1622343" cy="297455"/>
            </a:xfrm>
            <a:prstGeom prst="rect">
              <a:avLst/>
            </a:prstGeom>
          </p:spPr>
          <p:txBody>
            <a:bodyPr wrap="square">
              <a:spAutoFit/>
            </a:bodyPr>
            <a:lstStyle/>
            <a:p>
              <a:pPr>
                <a:spcBef>
                  <a:spcPts val="1600"/>
                </a:spcBef>
              </a:pPr>
              <a:r>
                <a:rPr lang="en-US" sz="1333" dirty="0"/>
                <a:t>CMS experiment</a:t>
              </a:r>
            </a:p>
          </p:txBody>
        </p:sp>
        <p:sp>
          <p:nvSpPr>
            <p:cNvPr id="18" name="Arc 4"/>
            <p:cNvSpPr/>
            <p:nvPr/>
          </p:nvSpPr>
          <p:spPr>
            <a:xfrm flipV="1">
              <a:off x="8587976" y="5673692"/>
              <a:ext cx="2988123" cy="639463"/>
            </a:xfrm>
            <a:custGeom>
              <a:avLst/>
              <a:gdLst>
                <a:gd name="connsiteX0" fmla="*/ 3720901 w 7538224"/>
                <a:gd name="connsiteY0" fmla="*/ 36 h 886021"/>
                <a:gd name="connsiteX1" fmla="*/ 4148252 w 7538224"/>
                <a:gd name="connsiteY1" fmla="*/ 2247 h 886021"/>
                <a:gd name="connsiteX2" fmla="*/ 7321730 w 7538224"/>
                <a:gd name="connsiteY2" fmla="*/ 295030 h 886021"/>
                <a:gd name="connsiteX3" fmla="*/ 3769112 w 7538224"/>
                <a:gd name="connsiteY3" fmla="*/ 443011 h 886021"/>
                <a:gd name="connsiteX4" fmla="*/ 3720901 w 7538224"/>
                <a:gd name="connsiteY4" fmla="*/ 36 h 886021"/>
                <a:gd name="connsiteX0" fmla="*/ 3720901 w 7538224"/>
                <a:gd name="connsiteY0" fmla="*/ 36 h 886021"/>
                <a:gd name="connsiteX1" fmla="*/ 4148252 w 7538224"/>
                <a:gd name="connsiteY1" fmla="*/ 2247 h 886021"/>
                <a:gd name="connsiteX2" fmla="*/ 7321730 w 7538224"/>
                <a:gd name="connsiteY2" fmla="*/ 295030 h 886021"/>
                <a:gd name="connsiteX0" fmla="*/ 0 w 3623132"/>
                <a:gd name="connsiteY0" fmla="*/ 0 h 442975"/>
                <a:gd name="connsiteX1" fmla="*/ 427351 w 3623132"/>
                <a:gd name="connsiteY1" fmla="*/ 2211 h 442975"/>
                <a:gd name="connsiteX2" fmla="*/ 3600829 w 3623132"/>
                <a:gd name="connsiteY2" fmla="*/ 294994 h 442975"/>
                <a:gd name="connsiteX3" fmla="*/ 48211 w 3623132"/>
                <a:gd name="connsiteY3" fmla="*/ 442975 h 442975"/>
                <a:gd name="connsiteX4" fmla="*/ 0 w 3623132"/>
                <a:gd name="connsiteY4" fmla="*/ 0 h 442975"/>
                <a:gd name="connsiteX0" fmla="*/ 0 w 3623132"/>
                <a:gd name="connsiteY0" fmla="*/ 0 h 442975"/>
                <a:gd name="connsiteX1" fmla="*/ 427351 w 3623132"/>
                <a:gd name="connsiteY1" fmla="*/ 2211 h 442975"/>
                <a:gd name="connsiteX2" fmla="*/ 3623132 w 3623132"/>
                <a:gd name="connsiteY2" fmla="*/ 216935 h 442975"/>
                <a:gd name="connsiteX0" fmla="*/ 0 w 3623132"/>
                <a:gd name="connsiteY0" fmla="*/ 0 h 442975"/>
                <a:gd name="connsiteX1" fmla="*/ 427351 w 3623132"/>
                <a:gd name="connsiteY1" fmla="*/ 2211 h 442975"/>
                <a:gd name="connsiteX2" fmla="*/ 3600829 w 3623132"/>
                <a:gd name="connsiteY2" fmla="*/ 294994 h 442975"/>
                <a:gd name="connsiteX3" fmla="*/ 48211 w 3623132"/>
                <a:gd name="connsiteY3" fmla="*/ 442975 h 442975"/>
                <a:gd name="connsiteX4" fmla="*/ 0 w 3623132"/>
                <a:gd name="connsiteY4" fmla="*/ 0 h 442975"/>
                <a:gd name="connsiteX0" fmla="*/ 0 w 3623132"/>
                <a:gd name="connsiteY0" fmla="*/ 0 h 442975"/>
                <a:gd name="connsiteX1" fmla="*/ 427351 w 3623132"/>
                <a:gd name="connsiteY1" fmla="*/ 2211 h 442975"/>
                <a:gd name="connsiteX2" fmla="*/ 3623132 w 3623132"/>
                <a:gd name="connsiteY2" fmla="*/ 216935 h 442975"/>
                <a:gd name="connsiteX0" fmla="*/ 0 w 3623132"/>
                <a:gd name="connsiteY0" fmla="*/ 0 h 442975"/>
                <a:gd name="connsiteX1" fmla="*/ 427351 w 3623132"/>
                <a:gd name="connsiteY1" fmla="*/ 2211 h 442975"/>
                <a:gd name="connsiteX2" fmla="*/ 3611980 w 3623132"/>
                <a:gd name="connsiteY2" fmla="*/ 283842 h 442975"/>
                <a:gd name="connsiteX3" fmla="*/ 48211 w 3623132"/>
                <a:gd name="connsiteY3" fmla="*/ 442975 h 442975"/>
                <a:gd name="connsiteX4" fmla="*/ 0 w 3623132"/>
                <a:gd name="connsiteY4" fmla="*/ 0 h 442975"/>
                <a:gd name="connsiteX0" fmla="*/ 0 w 3623132"/>
                <a:gd name="connsiteY0" fmla="*/ 0 h 442975"/>
                <a:gd name="connsiteX1" fmla="*/ 427351 w 3623132"/>
                <a:gd name="connsiteY1" fmla="*/ 2211 h 442975"/>
                <a:gd name="connsiteX2" fmla="*/ 3623132 w 3623132"/>
                <a:gd name="connsiteY2" fmla="*/ 216935 h 442975"/>
                <a:gd name="connsiteX0" fmla="*/ 0 w 3634283"/>
                <a:gd name="connsiteY0" fmla="*/ 0 h 442975"/>
                <a:gd name="connsiteX1" fmla="*/ 427351 w 3634283"/>
                <a:gd name="connsiteY1" fmla="*/ 2211 h 442975"/>
                <a:gd name="connsiteX2" fmla="*/ 3611980 w 3634283"/>
                <a:gd name="connsiteY2" fmla="*/ 283842 h 442975"/>
                <a:gd name="connsiteX3" fmla="*/ 48211 w 3634283"/>
                <a:gd name="connsiteY3" fmla="*/ 442975 h 442975"/>
                <a:gd name="connsiteX4" fmla="*/ 0 w 3634283"/>
                <a:gd name="connsiteY4" fmla="*/ 0 h 442975"/>
                <a:gd name="connsiteX0" fmla="*/ 0 w 3634283"/>
                <a:gd name="connsiteY0" fmla="*/ 0 h 442975"/>
                <a:gd name="connsiteX1" fmla="*/ 427351 w 3634283"/>
                <a:gd name="connsiteY1" fmla="*/ 2211 h 442975"/>
                <a:gd name="connsiteX2" fmla="*/ 3634283 w 3634283"/>
                <a:gd name="connsiteY2" fmla="*/ 250388 h 442975"/>
                <a:gd name="connsiteX0" fmla="*/ 0 w 3634283"/>
                <a:gd name="connsiteY0" fmla="*/ 0 h 555804"/>
                <a:gd name="connsiteX1" fmla="*/ 427351 w 3634283"/>
                <a:gd name="connsiteY1" fmla="*/ 2211 h 555804"/>
                <a:gd name="connsiteX2" fmla="*/ 3611980 w 3634283"/>
                <a:gd name="connsiteY2" fmla="*/ 283842 h 555804"/>
                <a:gd name="connsiteX3" fmla="*/ 2267304 w 3634283"/>
                <a:gd name="connsiteY3" fmla="*/ 555804 h 555804"/>
                <a:gd name="connsiteX4" fmla="*/ 48211 w 3634283"/>
                <a:gd name="connsiteY4" fmla="*/ 442975 h 555804"/>
                <a:gd name="connsiteX5" fmla="*/ 0 w 3634283"/>
                <a:gd name="connsiteY5" fmla="*/ 0 h 555804"/>
                <a:gd name="connsiteX0" fmla="*/ 0 w 3634283"/>
                <a:gd name="connsiteY0" fmla="*/ 0 h 555804"/>
                <a:gd name="connsiteX1" fmla="*/ 427351 w 3634283"/>
                <a:gd name="connsiteY1" fmla="*/ 2211 h 555804"/>
                <a:gd name="connsiteX2" fmla="*/ 3634283 w 3634283"/>
                <a:gd name="connsiteY2" fmla="*/ 250388 h 555804"/>
              </a:gdLst>
              <a:ahLst/>
              <a:cxnLst>
                <a:cxn ang="0">
                  <a:pos x="connsiteX0" y="connsiteY0"/>
                </a:cxn>
                <a:cxn ang="0">
                  <a:pos x="connsiteX1" y="connsiteY1"/>
                </a:cxn>
                <a:cxn ang="0">
                  <a:pos x="connsiteX2" y="connsiteY2"/>
                </a:cxn>
              </a:cxnLst>
              <a:rect l="l" t="t" r="r" b="b"/>
              <a:pathLst>
                <a:path w="3634283" h="555804" stroke="0" extrusionOk="0">
                  <a:moveTo>
                    <a:pt x="0" y="0"/>
                  </a:moveTo>
                  <a:lnTo>
                    <a:pt x="427351" y="2211"/>
                  </a:lnTo>
                  <a:cubicBezTo>
                    <a:pt x="1877925" y="19449"/>
                    <a:pt x="3124970" y="122320"/>
                    <a:pt x="3611980" y="283842"/>
                  </a:cubicBezTo>
                  <a:cubicBezTo>
                    <a:pt x="3160038" y="300155"/>
                    <a:pt x="2719246" y="539491"/>
                    <a:pt x="2267304" y="555804"/>
                  </a:cubicBezTo>
                  <a:lnTo>
                    <a:pt x="48211" y="442975"/>
                  </a:lnTo>
                  <a:lnTo>
                    <a:pt x="0" y="0"/>
                  </a:lnTo>
                  <a:close/>
                </a:path>
                <a:path w="3634283" h="555804" fill="none">
                  <a:moveTo>
                    <a:pt x="0" y="0"/>
                  </a:moveTo>
                  <a:lnTo>
                    <a:pt x="427351" y="2211"/>
                  </a:lnTo>
                  <a:cubicBezTo>
                    <a:pt x="1877925" y="19449"/>
                    <a:pt x="3113819" y="166924"/>
                    <a:pt x="3634283" y="250388"/>
                  </a:cubicBezTo>
                </a:path>
              </a:pathLst>
            </a:cu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8806054" y="5831932"/>
              <a:ext cx="1032655" cy="276999"/>
            </a:xfrm>
            <a:prstGeom prst="rect">
              <a:avLst/>
            </a:prstGeom>
            <a:noFill/>
          </p:spPr>
          <p:txBody>
            <a:bodyPr wrap="none" rtlCol="0">
              <a:spAutoFit/>
            </a:bodyPr>
            <a:lstStyle/>
            <a:p>
              <a:r>
                <a:rPr lang="en-US" sz="1200" b="1" dirty="0">
                  <a:latin typeface="Arial" charset="0"/>
                  <a:ea typeface="Arial" charset="0"/>
                  <a:cs typeface="Arial" charset="0"/>
                </a:rPr>
                <a:t>Flat Budget</a:t>
              </a:r>
            </a:p>
          </p:txBody>
        </p:sp>
      </p:grpSp>
      <p:sp>
        <p:nvSpPr>
          <p:cNvPr id="20" name="Content Placeholder 6"/>
          <p:cNvSpPr txBox="1">
            <a:spLocks/>
          </p:cNvSpPr>
          <p:nvPr/>
        </p:nvSpPr>
        <p:spPr>
          <a:xfrm>
            <a:off x="319103" y="3987099"/>
            <a:ext cx="5415781" cy="17394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400" kern="1200" baseline="0">
                <a:solidFill>
                  <a:srgbClr val="2A7DBF"/>
                </a:solidFill>
                <a:latin typeface="Arial" charset="0"/>
                <a:ea typeface="Arial" charset="0"/>
                <a:cs typeface="Arial" charset="0"/>
              </a:defRPr>
            </a:lvl1pPr>
            <a:lvl2pPr marL="457200" indent="0" algn="l" defTabSz="914400" rtl="0" eaLnBrk="1" latinLnBrk="0" hangingPunct="1">
              <a:lnSpc>
                <a:spcPct val="90000"/>
              </a:lnSpc>
              <a:spcBef>
                <a:spcPts val="500"/>
              </a:spcBef>
              <a:buFontTx/>
              <a:buNone/>
              <a:defRPr sz="2000" kern="1200">
                <a:solidFill>
                  <a:srgbClr val="18AF9B"/>
                </a:solidFill>
                <a:latin typeface="Arial" charset="0"/>
                <a:ea typeface="Arial" charset="0"/>
                <a:cs typeface="Arial" charset="0"/>
              </a:defRPr>
            </a:lvl2pPr>
            <a:lvl3pPr marL="914400" indent="0" algn="l" defTabSz="914400" rtl="0" eaLnBrk="1" latinLnBrk="0" hangingPunct="1">
              <a:lnSpc>
                <a:spcPct val="90000"/>
              </a:lnSpc>
              <a:spcBef>
                <a:spcPts val="500"/>
              </a:spcBef>
              <a:buFontTx/>
              <a:buNone/>
              <a:defRPr sz="1800" kern="1200">
                <a:solidFill>
                  <a:srgbClr val="F28F3B"/>
                </a:solidFill>
                <a:latin typeface="Arial" charset="0"/>
                <a:ea typeface="Arial" charset="0"/>
                <a:cs typeface="Arial" charset="0"/>
              </a:defRPr>
            </a:lvl3pPr>
            <a:lvl4pPr marL="1371600" indent="0" algn="l" defTabSz="914400" rtl="0" eaLnBrk="1" latinLnBrk="0" hangingPunct="1">
              <a:lnSpc>
                <a:spcPct val="90000"/>
              </a:lnSpc>
              <a:spcBef>
                <a:spcPts val="500"/>
              </a:spcBef>
              <a:buFontTx/>
              <a:buNone/>
              <a:defRPr sz="1600" kern="1200">
                <a:solidFill>
                  <a:srgbClr val="393E91"/>
                </a:solidFill>
                <a:latin typeface="Arial" charset="0"/>
                <a:ea typeface="Arial" charset="0"/>
                <a:cs typeface="Arial" charset="0"/>
              </a:defRPr>
            </a:lvl4pPr>
            <a:lvl5pPr marL="1828800" indent="0" algn="l" defTabSz="914400" rtl="0" eaLnBrk="1" latinLnBrk="0" hangingPunct="1">
              <a:lnSpc>
                <a:spcPct val="90000"/>
              </a:lnSpc>
              <a:spcBef>
                <a:spcPts val="500"/>
              </a:spcBef>
              <a:buFontTx/>
              <a:buNone/>
              <a:defRPr sz="1600" kern="1200">
                <a:solidFill>
                  <a:srgbClr val="393E9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Complex physics and geometry modeling</a:t>
            </a:r>
          </a:p>
          <a:p>
            <a:pPr lvl="1"/>
            <a:r>
              <a:rPr lang="en-US" sz="1400" dirty="0"/>
              <a:t>&gt;</a:t>
            </a:r>
            <a:r>
              <a:rPr lang="en-US" dirty="0"/>
              <a:t>50% of </a:t>
            </a:r>
            <a:r>
              <a:rPr lang="en-US" b="1" dirty="0"/>
              <a:t>Worldwide LHC Computing Grid (WLCG) </a:t>
            </a:r>
            <a:r>
              <a:rPr lang="en-US" dirty="0"/>
              <a:t>power today</a:t>
            </a:r>
          </a:p>
          <a:p>
            <a:r>
              <a:rPr lang="en-US" dirty="0"/>
              <a:t>Increase by 100x by 2025!</a:t>
            </a:r>
          </a:p>
          <a:p>
            <a:pPr>
              <a:lnSpc>
                <a:spcPct val="100000"/>
              </a:lnSpc>
            </a:pPr>
            <a:endParaRPr lang="en-US" sz="2200" dirty="0"/>
          </a:p>
        </p:txBody>
      </p:sp>
      <p:sp>
        <p:nvSpPr>
          <p:cNvPr id="8" name="Rectangle 7"/>
          <p:cNvSpPr/>
          <p:nvPr/>
        </p:nvSpPr>
        <p:spPr>
          <a:xfrm>
            <a:off x="277022" y="1169453"/>
            <a:ext cx="6244017" cy="461665"/>
          </a:xfrm>
          <a:prstGeom prst="rect">
            <a:avLst/>
          </a:prstGeom>
        </p:spPr>
        <p:txBody>
          <a:bodyPr wrap="none">
            <a:spAutoFit/>
          </a:bodyPr>
          <a:lstStyle/>
          <a:p>
            <a:pPr marL="143996" indent="-530311" defTabSz="1414166">
              <a:spcBef>
                <a:spcPts val="2400"/>
              </a:spcBef>
              <a:defRPr sz="1740"/>
            </a:pPr>
            <a:r>
              <a:rPr lang="en-US" sz="2400" i="1">
                <a:solidFill>
                  <a:srgbClr val="2A7DBF"/>
                </a:solidFill>
                <a:latin typeface="Arial" charset="0"/>
                <a:ea typeface="Arial" charset="0"/>
                <a:cs typeface="Arial" charset="0"/>
              </a:rPr>
              <a:t>Essential for data analysis &amp; detector design</a:t>
            </a:r>
            <a:endParaRPr lang="en-US" sz="2400" i="1" dirty="0">
              <a:solidFill>
                <a:srgbClr val="2A7DBF"/>
              </a:solidFill>
              <a:latin typeface="Arial" charset="0"/>
              <a:ea typeface="Arial" charset="0"/>
              <a:cs typeface="Arial" charset="0"/>
            </a:endParaRPr>
          </a:p>
        </p:txBody>
      </p:sp>
    </p:spTree>
    <p:extLst>
      <p:ext uri="{BB962C8B-B14F-4D97-AF65-F5344CB8AC3E}">
        <p14:creationId xmlns:p14="http://schemas.microsoft.com/office/powerpoint/2010/main" val="3463564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D7FE8-FF64-2448-9E5A-40A0F01A2716}"/>
              </a:ext>
            </a:extLst>
          </p:cNvPr>
          <p:cNvSpPr>
            <a:spLocks noGrp="1"/>
          </p:cNvSpPr>
          <p:nvPr>
            <p:ph type="ctrTitle"/>
          </p:nvPr>
        </p:nvSpPr>
        <p:spPr/>
        <p:txBody>
          <a:bodyPr/>
          <a:lstStyle/>
          <a:p>
            <a:r>
              <a:rPr lang="en-US" dirty="0"/>
              <a:t>Intel Optimized </a:t>
            </a:r>
            <a:r>
              <a:rPr lang="en-US" dirty="0" err="1"/>
              <a:t>Tensorflow</a:t>
            </a:r>
            <a:endParaRPr lang="en-US" dirty="0"/>
          </a:p>
        </p:txBody>
      </p:sp>
      <p:sp>
        <p:nvSpPr>
          <p:cNvPr id="3" name="Subtitle 2">
            <a:extLst>
              <a:ext uri="{FF2B5EF4-FFF2-40B4-BE49-F238E27FC236}">
                <a16:creationId xmlns:a16="http://schemas.microsoft.com/office/drawing/2014/main" id="{4706FCEF-9503-6247-8B9E-CA1FF6DCFA98}"/>
              </a:ext>
            </a:extLst>
          </p:cNvPr>
          <p:cNvSpPr>
            <a:spLocks noGrp="1"/>
          </p:cNvSpPr>
          <p:nvPr>
            <p:ph type="subTitle" idx="1"/>
          </p:nvPr>
        </p:nvSpPr>
        <p:spPr/>
        <p:txBody>
          <a:bodyPr/>
          <a:lstStyle/>
          <a:p>
            <a:r>
              <a:rPr lang="en-US" dirty="0">
                <a:solidFill>
                  <a:schemeClr val="bg1"/>
                </a:solidFill>
              </a:rPr>
              <a:t>Atanas </a:t>
            </a:r>
            <a:r>
              <a:rPr lang="en-US" dirty="0" err="1">
                <a:solidFill>
                  <a:schemeClr val="bg1"/>
                </a:solidFill>
              </a:rPr>
              <a:t>Atansov</a:t>
            </a:r>
            <a:r>
              <a:rPr lang="en-US" dirty="0">
                <a:solidFill>
                  <a:schemeClr val="bg1"/>
                </a:solidFill>
              </a:rPr>
              <a:t>, Fabio </a:t>
            </a:r>
            <a:r>
              <a:rPr lang="en-US" dirty="0" err="1">
                <a:solidFill>
                  <a:schemeClr val="bg1"/>
                </a:solidFill>
              </a:rPr>
              <a:t>Baruffa</a:t>
            </a:r>
            <a:r>
              <a:rPr lang="en-US" dirty="0">
                <a:solidFill>
                  <a:schemeClr val="bg1"/>
                </a:solidFill>
              </a:rPr>
              <a:t>, Walter Riviera, </a:t>
            </a:r>
            <a:r>
              <a:rPr lang="en-US" dirty="0" err="1">
                <a:solidFill>
                  <a:schemeClr val="bg1"/>
                </a:solidFill>
              </a:rPr>
              <a:t>Micheal</a:t>
            </a:r>
            <a:r>
              <a:rPr lang="en-US" dirty="0">
                <a:solidFill>
                  <a:schemeClr val="bg1"/>
                </a:solidFill>
              </a:rPr>
              <a:t> Steyer</a:t>
            </a:r>
          </a:p>
        </p:txBody>
      </p:sp>
    </p:spTree>
    <p:extLst>
      <p:ext uri="{BB962C8B-B14F-4D97-AF65-F5344CB8AC3E}">
        <p14:creationId xmlns:p14="http://schemas.microsoft.com/office/powerpoint/2010/main" val="147053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3"/>
          </p:nvPr>
        </p:nvSpPr>
        <p:spPr>
          <a:xfrm>
            <a:off x="1722493" y="1785145"/>
            <a:ext cx="10515600" cy="515802"/>
          </a:xfrm>
        </p:spPr>
        <p:txBody>
          <a:bodyPr>
            <a:normAutofit/>
          </a:bodyPr>
          <a:lstStyle/>
          <a:p>
            <a:pPr>
              <a:lnSpc>
                <a:spcPct val="120000"/>
              </a:lnSpc>
              <a:spcBef>
                <a:spcPts val="1067"/>
              </a:spcBef>
            </a:pPr>
            <a:r>
              <a:rPr lang="en-US" dirty="0">
                <a:sym typeface="Helvetica"/>
              </a:rPr>
              <a:t>Generator</a:t>
            </a:r>
          </a:p>
        </p:txBody>
      </p:sp>
      <p:sp>
        <p:nvSpPr>
          <p:cNvPr id="9" name="Slide Number Placeholder 8"/>
          <p:cNvSpPr>
            <a:spLocks noGrp="1"/>
          </p:cNvSpPr>
          <p:nvPr>
            <p:ph type="sldNum" sz="quarter" idx="16"/>
          </p:nvPr>
        </p:nvSpPr>
        <p:spPr/>
        <p:txBody>
          <a:bodyPr/>
          <a:lstStyle/>
          <a:p>
            <a:fld id="{86CB4B4D-7CA3-9044-876B-883B54F8677D}" type="slidenum">
              <a:rPr lang="uk-UA" smtClean="0"/>
              <a:t>20</a:t>
            </a:fld>
            <a:endParaRPr lang="uk-UA"/>
          </a:p>
        </p:txBody>
      </p:sp>
      <p:sp>
        <p:nvSpPr>
          <p:cNvPr id="2" name="Title 1"/>
          <p:cNvSpPr>
            <a:spLocks noGrp="1"/>
          </p:cNvSpPr>
          <p:nvPr>
            <p:ph type="title"/>
          </p:nvPr>
        </p:nvSpPr>
        <p:spPr>
          <a:xfrm>
            <a:off x="626918" y="623858"/>
            <a:ext cx="10515600" cy="663574"/>
          </a:xfrm>
        </p:spPr>
        <p:txBody>
          <a:bodyPr>
            <a:normAutofit/>
          </a:bodyPr>
          <a:lstStyle/>
          <a:p>
            <a:r>
              <a:rPr lang="en-US" dirty="0"/>
              <a:t>3D convolutional GAN</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38330" y="1287432"/>
            <a:ext cx="8517835" cy="2439417"/>
          </a:xfrm>
          <a:prstGeom prst="rect">
            <a:avLst/>
          </a:prstGeom>
        </p:spPr>
      </p:pic>
      <p:grpSp>
        <p:nvGrpSpPr>
          <p:cNvPr id="7" name="Group 6"/>
          <p:cNvGrpSpPr/>
          <p:nvPr/>
        </p:nvGrpSpPr>
        <p:grpSpPr>
          <a:xfrm>
            <a:off x="275885" y="4031602"/>
            <a:ext cx="7132080" cy="2485879"/>
            <a:chOff x="1363076" y="3895870"/>
            <a:chExt cx="9261375" cy="2543024"/>
          </a:xfrm>
        </p:grpSpPr>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363076" y="3895870"/>
              <a:ext cx="9261375" cy="2439050"/>
            </a:xfrm>
            <a:prstGeom prst="rect">
              <a:avLst/>
            </a:prstGeom>
          </p:spPr>
        </p:pic>
        <p:sp>
          <p:nvSpPr>
            <p:cNvPr id="10" name="Rectangle 9"/>
            <p:cNvSpPr/>
            <p:nvPr/>
          </p:nvSpPr>
          <p:spPr>
            <a:xfrm>
              <a:off x="3241571" y="6073769"/>
              <a:ext cx="715617"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Content Placeholder 5"/>
          <p:cNvSpPr txBox="1">
            <a:spLocks/>
          </p:cNvSpPr>
          <p:nvPr/>
        </p:nvSpPr>
        <p:spPr>
          <a:xfrm>
            <a:off x="395154" y="3468948"/>
            <a:ext cx="10515600" cy="5158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400" i="1" kern="1200" baseline="0">
                <a:solidFill>
                  <a:srgbClr val="2A7DBF"/>
                </a:solidFill>
                <a:latin typeface="Arial" charset="0"/>
                <a:ea typeface="Arial" charset="0"/>
                <a:cs typeface="Arial"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067"/>
              </a:spcBef>
            </a:pPr>
            <a:r>
              <a:rPr lang="en-US">
                <a:sym typeface="Helvetica"/>
              </a:rPr>
              <a:t>Discriminator</a:t>
            </a:r>
            <a:endParaRPr lang="en-US" dirty="0">
              <a:sym typeface="Helvetica"/>
            </a:endParaRPr>
          </a:p>
        </p:txBody>
      </p:sp>
      <p:sp>
        <p:nvSpPr>
          <p:cNvPr id="12" name="Content Placeholder 5"/>
          <p:cNvSpPr txBox="1">
            <a:spLocks/>
          </p:cNvSpPr>
          <p:nvPr/>
        </p:nvSpPr>
        <p:spPr>
          <a:xfrm>
            <a:off x="8397411" y="5692291"/>
            <a:ext cx="3609059" cy="1007753"/>
          </a:xfrm>
          <a:prstGeom prst="rect">
            <a:avLst/>
          </a:prstGeom>
          <a:solidFill>
            <a:schemeClr val="bg1"/>
          </a:solidFill>
        </p:spPr>
        <p:txBody>
          <a:bodyPr>
            <a:normAutofit fontScale="85000" lnSpcReduction="10000"/>
          </a:bodyPr>
          <a:lstStyle>
            <a:lvl1pPr marL="0" indent="0" algn="l" defTabSz="914400" rtl="0" eaLnBrk="1" latinLnBrk="0" hangingPunct="1">
              <a:lnSpc>
                <a:spcPct val="90000"/>
              </a:lnSpc>
              <a:spcBef>
                <a:spcPts val="1000"/>
              </a:spcBef>
              <a:buFont typeface="Arial"/>
              <a:buNone/>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067"/>
              </a:spcBef>
            </a:pPr>
            <a:r>
              <a:rPr lang="en-US">
                <a:solidFill>
                  <a:srgbClr val="2A7DBF"/>
                </a:solidFill>
                <a:latin typeface="Arial" charset="0"/>
                <a:ea typeface="Arial" charset="0"/>
                <a:cs typeface="Arial" charset="0"/>
                <a:sym typeface="Helvetica"/>
              </a:rPr>
              <a:t>~1M parameters</a:t>
            </a:r>
          </a:p>
          <a:p>
            <a:pPr>
              <a:lnSpc>
                <a:spcPct val="100000"/>
              </a:lnSpc>
              <a:spcBef>
                <a:spcPts val="1067"/>
              </a:spcBef>
            </a:pPr>
            <a:r>
              <a:rPr lang="en-US">
                <a:solidFill>
                  <a:srgbClr val="2A7DBF"/>
                </a:solidFill>
                <a:latin typeface="Arial" charset="0"/>
                <a:ea typeface="Arial" charset="0"/>
                <a:cs typeface="Arial" charset="0"/>
                <a:sym typeface="Helvetica"/>
              </a:rPr>
              <a:t>Total model Size: 3.8MB</a:t>
            </a:r>
            <a:endParaRPr lang="en-US" dirty="0">
              <a:solidFill>
                <a:srgbClr val="2A7DBF"/>
              </a:solidFill>
              <a:latin typeface="Arial" charset="0"/>
              <a:ea typeface="Arial" charset="0"/>
              <a:cs typeface="Arial" charset="0"/>
              <a:sym typeface="Helvetica"/>
            </a:endParaRPr>
          </a:p>
        </p:txBody>
      </p:sp>
    </p:spTree>
    <p:extLst>
      <p:ext uri="{BB962C8B-B14F-4D97-AF65-F5344CB8AC3E}">
        <p14:creationId xmlns:p14="http://schemas.microsoft.com/office/powerpoint/2010/main" val="1923949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2" cstate="print">
            <a:extLst>
              <a:ext uri="{28A0092B-C50C-407E-A947-70E740481C1C}">
                <a14:useLocalDpi xmlns:a14="http://schemas.microsoft.com/office/drawing/2010/main"/>
              </a:ext>
            </a:extLst>
          </a:blip>
          <a:srcRect l="-2"/>
          <a:stretch/>
        </p:blipFill>
        <p:spPr>
          <a:xfrm>
            <a:off x="4429256" y="4052343"/>
            <a:ext cx="3648765" cy="2677060"/>
          </a:xfrm>
          <a:prstGeom prst="rect">
            <a:avLst/>
          </a:prstGeom>
          <a:effectLst>
            <a:outerShdw blurRad="50800" dist="76200" dir="2700000" algn="tl" rotWithShape="0">
              <a:prstClr val="black">
                <a:alpha val="40000"/>
              </a:prstClr>
            </a:outerShdw>
          </a:effectLst>
        </p:spPr>
      </p:pic>
      <p:sp>
        <p:nvSpPr>
          <p:cNvPr id="6" name="Title 5"/>
          <p:cNvSpPr>
            <a:spLocks noGrp="1"/>
          </p:cNvSpPr>
          <p:nvPr>
            <p:ph type="title"/>
          </p:nvPr>
        </p:nvSpPr>
        <p:spPr>
          <a:xfrm>
            <a:off x="768004" y="365126"/>
            <a:ext cx="10515600" cy="663574"/>
          </a:xfrm>
        </p:spPr>
        <p:txBody>
          <a:bodyPr>
            <a:normAutofit/>
          </a:bodyPr>
          <a:lstStyle/>
          <a:p>
            <a:r>
              <a:rPr lang="en-US" dirty="0"/>
              <a:t>Physics results validation</a:t>
            </a:r>
          </a:p>
        </p:txBody>
      </p:sp>
      <p:sp>
        <p:nvSpPr>
          <p:cNvPr id="3" name="Text Placeholder 2"/>
          <p:cNvSpPr>
            <a:spLocks noGrp="1"/>
          </p:cNvSpPr>
          <p:nvPr>
            <p:ph type="body" sz="quarter" idx="13"/>
          </p:nvPr>
        </p:nvSpPr>
        <p:spPr/>
        <p:txBody>
          <a:bodyPr/>
          <a:lstStyle/>
          <a:p>
            <a:r>
              <a:rPr lang="en-US" dirty="0"/>
              <a:t>Comparison to Monte Carlo data</a:t>
            </a:r>
          </a:p>
        </p:txBody>
      </p:sp>
      <p:sp>
        <p:nvSpPr>
          <p:cNvPr id="4" name="Slide Number Placeholder 3"/>
          <p:cNvSpPr>
            <a:spLocks noGrp="1"/>
          </p:cNvSpPr>
          <p:nvPr>
            <p:ph type="sldNum" sz="quarter" idx="16"/>
          </p:nvPr>
        </p:nvSpPr>
        <p:spPr/>
        <p:txBody>
          <a:bodyPr/>
          <a:lstStyle/>
          <a:p>
            <a:fld id="{44F9B401-2138-0246-9FFF-F0C20A57DA68}" type="slidenum">
              <a:rPr lang="en-US" smtClean="0"/>
              <a:t>21</a:t>
            </a:fld>
            <a:endParaRPr lang="en-US"/>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09976" y="1465683"/>
            <a:ext cx="3069877" cy="2031333"/>
          </a:xfrm>
          <a:prstGeom prst="rect">
            <a:avLst/>
          </a:prstGeom>
        </p:spPr>
      </p:pic>
      <p:sp>
        <p:nvSpPr>
          <p:cNvPr id="23" name="Content Placeholder 1"/>
          <p:cNvSpPr txBox="1">
            <a:spLocks/>
          </p:cNvSpPr>
          <p:nvPr/>
        </p:nvSpPr>
        <p:spPr>
          <a:xfrm>
            <a:off x="1497297" y="4116381"/>
            <a:ext cx="2345627" cy="161167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sz="2200" dirty="0">
              <a:solidFill>
                <a:schemeClr val="accent1"/>
              </a:solidFill>
              <a:latin typeface="Century Gothic" charset="0"/>
              <a:ea typeface="Century Gothic" charset="0"/>
              <a:cs typeface="Century Gothic" charset="0"/>
            </a:endParaRPr>
          </a:p>
        </p:txBody>
      </p:sp>
      <p:sp>
        <p:nvSpPr>
          <p:cNvPr id="24" name="Content Placeholder 15"/>
          <p:cNvSpPr txBox="1">
            <a:spLocks/>
          </p:cNvSpPr>
          <p:nvPr/>
        </p:nvSpPr>
        <p:spPr>
          <a:xfrm>
            <a:off x="377599" y="4415206"/>
            <a:ext cx="3410767" cy="143933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47997" lvl="2" indent="-457163">
              <a:spcBef>
                <a:spcPts val="1600"/>
              </a:spcBef>
            </a:pPr>
            <a:endParaRPr lang="en-US" sz="2000" dirty="0">
              <a:solidFill>
                <a:schemeClr val="accent1"/>
              </a:solidFill>
              <a:latin typeface="Century Gothic" charset="0"/>
              <a:ea typeface="Century Gothic" charset="0"/>
              <a:cs typeface="Century Gothic" charset="0"/>
            </a:endParaRPr>
          </a:p>
        </p:txBody>
      </p:sp>
      <p:sp>
        <p:nvSpPr>
          <p:cNvPr id="25" name="TextBox 24"/>
          <p:cNvSpPr txBox="1"/>
          <p:nvPr/>
        </p:nvSpPr>
        <p:spPr>
          <a:xfrm>
            <a:off x="5652383" y="1655670"/>
            <a:ext cx="1026072" cy="338554"/>
          </a:xfrm>
          <a:prstGeom prst="rect">
            <a:avLst/>
          </a:prstGeom>
          <a:noFill/>
        </p:spPr>
        <p:txBody>
          <a:bodyPr wrap="square" rtlCol="0">
            <a:spAutoFit/>
          </a:bodyPr>
          <a:lstStyle/>
          <a:p>
            <a:r>
              <a:rPr lang="en-US" sz="800" dirty="0">
                <a:solidFill>
                  <a:srgbClr val="FF0000"/>
                </a:solidFill>
              </a:rPr>
              <a:t>Geant4</a:t>
            </a:r>
          </a:p>
          <a:p>
            <a:r>
              <a:rPr lang="en-US" sz="800" dirty="0">
                <a:solidFill>
                  <a:srgbClr val="002060"/>
                </a:solidFill>
              </a:rPr>
              <a:t>GAN generated</a:t>
            </a:r>
          </a:p>
        </p:txBody>
      </p:sp>
      <p:sp>
        <p:nvSpPr>
          <p:cNvPr id="28" name="Rectangle 27"/>
          <p:cNvSpPr/>
          <p:nvPr/>
        </p:nvSpPr>
        <p:spPr>
          <a:xfrm>
            <a:off x="4731902" y="4062432"/>
            <a:ext cx="2117308" cy="461665"/>
          </a:xfrm>
          <a:prstGeom prst="rect">
            <a:avLst/>
          </a:prstGeom>
        </p:spPr>
        <p:txBody>
          <a:bodyPr wrap="square">
            <a:spAutoFit/>
          </a:bodyPr>
          <a:lstStyle/>
          <a:p>
            <a:pPr algn="ctr"/>
            <a:r>
              <a:rPr lang="en-US" sz="1200" dirty="0"/>
              <a:t>GAN generated electron shower</a:t>
            </a:r>
          </a:p>
        </p:txBody>
      </p:sp>
      <p:pic>
        <p:nvPicPr>
          <p:cNvPr id="29" name="Picture 28"/>
          <p:cNvPicPr>
            <a:picLocks noChangeAspect="1"/>
          </p:cNvPicPr>
          <p:nvPr/>
        </p:nvPicPr>
        <p:blipFill rotWithShape="1">
          <a:blip r:embed="rId4" cstate="print">
            <a:extLst>
              <a:ext uri="{28A0092B-C50C-407E-A947-70E740481C1C}">
                <a14:useLocalDpi xmlns:a14="http://schemas.microsoft.com/office/drawing/2010/main"/>
              </a:ext>
            </a:extLst>
          </a:blip>
          <a:srcRect l="3229" t="6271" r="8484" b="2173"/>
          <a:stretch/>
        </p:blipFill>
        <p:spPr>
          <a:xfrm>
            <a:off x="7677565" y="3244157"/>
            <a:ext cx="3861883" cy="3005847"/>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a:ext>
            </a:extLst>
          </a:blip>
          <a:srcRect l="3329" t="9862" r="6302"/>
          <a:stretch/>
        </p:blipFill>
        <p:spPr>
          <a:xfrm>
            <a:off x="9491580" y="1397029"/>
            <a:ext cx="2418619" cy="1809345"/>
          </a:xfrm>
          <a:prstGeom prst="rect">
            <a:avLst/>
          </a:prstGeom>
        </p:spPr>
      </p:pic>
      <p:pic>
        <p:nvPicPr>
          <p:cNvPr id="30" name="Picture 29"/>
          <p:cNvPicPr>
            <a:picLocks noChangeAspect="1"/>
          </p:cNvPicPr>
          <p:nvPr/>
        </p:nvPicPr>
        <p:blipFill rotWithShape="1">
          <a:blip r:embed="rId6" cstate="print">
            <a:extLst>
              <a:ext uri="{28A0092B-C50C-407E-A947-70E740481C1C}">
                <a14:useLocalDpi xmlns:a14="http://schemas.microsoft.com/office/drawing/2010/main"/>
              </a:ext>
            </a:extLst>
          </a:blip>
          <a:srcRect l="3835" t="8395" r="8255" b="5233"/>
          <a:stretch/>
        </p:blipFill>
        <p:spPr>
          <a:xfrm>
            <a:off x="9697138" y="4936637"/>
            <a:ext cx="2494863" cy="1839727"/>
          </a:xfrm>
          <a:prstGeom prst="rect">
            <a:avLst/>
          </a:prstGeom>
        </p:spPr>
      </p:pic>
      <p:sp>
        <p:nvSpPr>
          <p:cNvPr id="31" name="TextBox 30"/>
          <p:cNvSpPr txBox="1"/>
          <p:nvPr/>
        </p:nvSpPr>
        <p:spPr>
          <a:xfrm>
            <a:off x="10614023" y="5773731"/>
            <a:ext cx="1316579" cy="276999"/>
          </a:xfrm>
          <a:prstGeom prst="rect">
            <a:avLst/>
          </a:prstGeom>
          <a:solidFill>
            <a:schemeClr val="bg1"/>
          </a:solidFill>
        </p:spPr>
        <p:txBody>
          <a:bodyPr wrap="none" rtlCol="0">
            <a:spAutoFit/>
          </a:bodyPr>
          <a:lstStyle/>
          <a:p>
            <a:r>
              <a:rPr lang="en-US" sz="1200" dirty="0"/>
              <a:t>Y moment (width)</a:t>
            </a:r>
          </a:p>
        </p:txBody>
      </p:sp>
      <p:sp>
        <p:nvSpPr>
          <p:cNvPr id="10" name="Rectangle 9"/>
          <p:cNvSpPr/>
          <p:nvPr/>
        </p:nvSpPr>
        <p:spPr>
          <a:xfrm>
            <a:off x="10697894" y="3497015"/>
            <a:ext cx="1200135" cy="461665"/>
          </a:xfrm>
          <a:prstGeom prst="rect">
            <a:avLst/>
          </a:prstGeom>
        </p:spPr>
        <p:txBody>
          <a:bodyPr wrap="square">
            <a:spAutoFit/>
          </a:bodyPr>
          <a:lstStyle/>
          <a:p>
            <a:r>
              <a:rPr lang="en-US" sz="1200"/>
              <a:t>Average shower section</a:t>
            </a:r>
            <a:endParaRPr lang="en-US" sz="1200" dirty="0"/>
          </a:p>
        </p:txBody>
      </p:sp>
      <p:sp>
        <p:nvSpPr>
          <p:cNvPr id="32" name="Rectangle 31"/>
          <p:cNvSpPr/>
          <p:nvPr/>
        </p:nvSpPr>
        <p:spPr>
          <a:xfrm>
            <a:off x="10697893" y="1972330"/>
            <a:ext cx="1200135" cy="646331"/>
          </a:xfrm>
          <a:prstGeom prst="rect">
            <a:avLst/>
          </a:prstGeom>
        </p:spPr>
        <p:txBody>
          <a:bodyPr wrap="square">
            <a:spAutoFit/>
          </a:bodyPr>
          <a:lstStyle/>
          <a:p>
            <a:r>
              <a:rPr lang="en-US" sz="1200" dirty="0"/>
              <a:t>Primary particle energy</a:t>
            </a:r>
          </a:p>
          <a:p>
            <a:r>
              <a:rPr lang="en-US" sz="1200" dirty="0"/>
              <a:t>(100 GeV)</a:t>
            </a:r>
          </a:p>
        </p:txBody>
      </p:sp>
      <p:sp>
        <p:nvSpPr>
          <p:cNvPr id="33" name="Rectangle 32"/>
          <p:cNvSpPr/>
          <p:nvPr/>
        </p:nvSpPr>
        <p:spPr>
          <a:xfrm>
            <a:off x="7185515" y="2100005"/>
            <a:ext cx="1200135" cy="461665"/>
          </a:xfrm>
          <a:prstGeom prst="rect">
            <a:avLst/>
          </a:prstGeom>
        </p:spPr>
        <p:txBody>
          <a:bodyPr wrap="square">
            <a:spAutoFit/>
          </a:bodyPr>
          <a:lstStyle/>
          <a:p>
            <a:r>
              <a:rPr lang="en-US" sz="1200" dirty="0"/>
              <a:t>Single cell response</a:t>
            </a:r>
          </a:p>
        </p:txBody>
      </p:sp>
      <p:sp>
        <p:nvSpPr>
          <p:cNvPr id="18" name="Explosion 1 17"/>
          <p:cNvSpPr/>
          <p:nvPr/>
        </p:nvSpPr>
        <p:spPr>
          <a:xfrm>
            <a:off x="6025804" y="3248593"/>
            <a:ext cx="1734976" cy="1383024"/>
          </a:xfrm>
          <a:prstGeom prst="irregularSeal1">
            <a:avLst/>
          </a:prstGeom>
          <a:solidFill>
            <a:srgbClr val="FFFFFF"/>
          </a:solidFill>
          <a:ln w="25400" cap="flat">
            <a:solidFill>
              <a:schemeClr val="accent6"/>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hangingPunct="0"/>
            <a:endParaRPr lang="en-US" sz="2400">
              <a:solidFill>
                <a:srgbClr val="000000"/>
              </a:solidFill>
              <a:latin typeface="Century Gothic"/>
              <a:ea typeface="Century Gothic"/>
              <a:cs typeface="Century Gothic"/>
              <a:sym typeface="Century Gothic"/>
            </a:endParaRPr>
          </a:p>
        </p:txBody>
      </p:sp>
      <p:sp>
        <p:nvSpPr>
          <p:cNvPr id="19" name="Rectangle 18"/>
          <p:cNvSpPr/>
          <p:nvPr/>
        </p:nvSpPr>
        <p:spPr>
          <a:xfrm>
            <a:off x="6504070" y="3609502"/>
            <a:ext cx="819397" cy="584775"/>
          </a:xfrm>
          <a:prstGeom prst="rect">
            <a:avLst/>
          </a:prstGeom>
        </p:spPr>
        <p:txBody>
          <a:bodyPr wrap="square">
            <a:spAutoFit/>
          </a:bodyPr>
          <a:lstStyle/>
          <a:p>
            <a:r>
              <a:rPr lang="en-US" sz="3200" b="1" dirty="0">
                <a:ln w="22225">
                  <a:solidFill>
                    <a:schemeClr val="accent2"/>
                  </a:solidFill>
                  <a:prstDash val="solid"/>
                </a:ln>
                <a:solidFill>
                  <a:schemeClr val="accent2">
                    <a:lumMod val="40000"/>
                    <a:lumOff val="60000"/>
                  </a:schemeClr>
                </a:solidFill>
                <a:latin typeface="Century Gothic" charset="0"/>
                <a:ea typeface="Century Gothic" charset="0"/>
                <a:cs typeface="Century Gothic" charset="0"/>
                <a:sym typeface="Helvetica"/>
              </a:rPr>
              <a:t>3D</a:t>
            </a:r>
            <a:endParaRPr lang="en-US" sz="3200" dirty="0"/>
          </a:p>
        </p:txBody>
      </p:sp>
      <p:pic>
        <p:nvPicPr>
          <p:cNvPr id="26" name="Picture 25">
            <a:extLst>
              <a:ext uri="{FF2B5EF4-FFF2-40B4-BE49-F238E27FC236}">
                <a16:creationId xmlns:a16="http://schemas.microsoft.com/office/drawing/2014/main" id="{01102229-447B-8744-BE9C-5BC29CB0DF8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00323" y="1651537"/>
            <a:ext cx="3772671" cy="2643779"/>
          </a:xfrm>
          <a:prstGeom prst="rect">
            <a:avLst/>
          </a:prstGeom>
          <a:effectLst>
            <a:softEdge rad="25400"/>
          </a:effectLst>
        </p:spPr>
      </p:pic>
      <p:graphicFrame>
        <p:nvGraphicFramePr>
          <p:cNvPr id="21" name="Table 20">
            <a:extLst>
              <a:ext uri="{FF2B5EF4-FFF2-40B4-BE49-F238E27FC236}">
                <a16:creationId xmlns:a16="http://schemas.microsoft.com/office/drawing/2014/main" id="{DB96EA3C-E385-304C-8F1E-E6913C8B9AF3}"/>
              </a:ext>
            </a:extLst>
          </p:cNvPr>
          <p:cNvGraphicFramePr>
            <a:graphicFrameLocks noGrp="1"/>
          </p:cNvGraphicFramePr>
          <p:nvPr/>
        </p:nvGraphicFramePr>
        <p:xfrm>
          <a:off x="133345" y="4415079"/>
          <a:ext cx="4862064" cy="2194560"/>
        </p:xfrm>
        <a:graphic>
          <a:graphicData uri="http://schemas.openxmlformats.org/drawingml/2006/table">
            <a:tbl>
              <a:tblPr firstRow="1" bandRow="1">
                <a:tableStyleId>{0505E3EF-67EA-436B-97B2-0124C06EBD24}</a:tableStyleId>
              </a:tblPr>
              <a:tblGrid>
                <a:gridCol w="1620688">
                  <a:extLst>
                    <a:ext uri="{9D8B030D-6E8A-4147-A177-3AD203B41FA5}">
                      <a16:colId xmlns:a16="http://schemas.microsoft.com/office/drawing/2014/main" val="20000"/>
                    </a:ext>
                  </a:extLst>
                </a:gridCol>
                <a:gridCol w="1620688">
                  <a:extLst>
                    <a:ext uri="{9D8B030D-6E8A-4147-A177-3AD203B41FA5}">
                      <a16:colId xmlns:a16="http://schemas.microsoft.com/office/drawing/2014/main" val="20001"/>
                    </a:ext>
                  </a:extLst>
                </a:gridCol>
                <a:gridCol w="1620688">
                  <a:extLst>
                    <a:ext uri="{9D8B030D-6E8A-4147-A177-3AD203B41FA5}">
                      <a16:colId xmlns:a16="http://schemas.microsoft.com/office/drawing/2014/main" val="20002"/>
                    </a:ext>
                  </a:extLst>
                </a:gridCol>
              </a:tblGrid>
              <a:tr h="342900">
                <a:tc gridSpan="3">
                  <a:txBody>
                    <a:bodyPr/>
                    <a:lstStyle/>
                    <a:p>
                      <a:pPr marL="0" marR="0" indent="0" algn="ctr" defTabSz="342900" rtl="0" eaLnBrk="1" fontAlgn="auto" latinLnBrk="0" hangingPunct="1">
                        <a:lnSpc>
                          <a:spcPct val="100000"/>
                        </a:lnSpc>
                        <a:spcBef>
                          <a:spcPts val="0"/>
                        </a:spcBef>
                        <a:spcAft>
                          <a:spcPts val="0"/>
                        </a:spcAft>
                        <a:buClrTx/>
                        <a:buSzTx/>
                        <a:buFontTx/>
                        <a:buNone/>
                        <a:tabLst/>
                        <a:defRPr/>
                      </a:pPr>
                      <a:r>
                        <a:rPr lang="en-US" sz="1800" b="1" dirty="0">
                          <a:solidFill>
                            <a:srgbClr val="0070C0"/>
                          </a:solidFill>
                        </a:rPr>
                        <a:t>Time to create an electron shower</a:t>
                      </a:r>
                    </a:p>
                  </a:txBody>
                  <a:tcPr marL="68580" marR="68580" marT="34290" marB="34290" anchor="ctr"/>
                </a:tc>
                <a:tc hMerge="1">
                  <a:txBody>
                    <a:bodyPr/>
                    <a:lstStyle/>
                    <a:p>
                      <a:pPr algn="ctr"/>
                      <a:endParaRPr lang="en-US" sz="900" dirty="0"/>
                    </a:p>
                  </a:txBody>
                  <a:tcPr marL="68580" marR="68580" marT="34290" marB="34290" anchor="ctr"/>
                </a:tc>
                <a:tc hMerge="1">
                  <a:txBody>
                    <a:bodyPr/>
                    <a:lstStyle/>
                    <a:p>
                      <a:pPr algn="ctr"/>
                      <a:endParaRPr lang="en-US" sz="900" dirty="0"/>
                    </a:p>
                  </a:txBody>
                  <a:tcPr marL="68580" marR="68580" marT="34290" marB="34290" anchor="ctr"/>
                </a:tc>
                <a:extLst>
                  <a:ext uri="{0D108BD9-81ED-4DB2-BD59-A6C34878D82A}">
                    <a16:rowId xmlns:a16="http://schemas.microsoft.com/office/drawing/2014/main" val="10000"/>
                  </a:ext>
                </a:extLst>
              </a:tr>
              <a:tr h="342900">
                <a:tc>
                  <a:txBody>
                    <a:bodyPr/>
                    <a:lstStyle/>
                    <a:p>
                      <a:pPr algn="ctr"/>
                      <a:r>
                        <a:rPr lang="en-US" sz="1800" dirty="0"/>
                        <a:t>Method</a:t>
                      </a:r>
                    </a:p>
                  </a:txBody>
                  <a:tcPr marL="68580" marR="68580" marT="34290" marB="34290" anchor="ctr"/>
                </a:tc>
                <a:tc>
                  <a:txBody>
                    <a:bodyPr/>
                    <a:lstStyle/>
                    <a:p>
                      <a:pPr algn="ctr"/>
                      <a:r>
                        <a:rPr lang="en-US" sz="1800" dirty="0"/>
                        <a:t>Machine</a:t>
                      </a:r>
                    </a:p>
                  </a:txBody>
                  <a:tcPr marL="68580" marR="68580" marT="34290" marB="34290" anchor="ctr"/>
                </a:tc>
                <a:tc>
                  <a:txBody>
                    <a:bodyPr/>
                    <a:lstStyle/>
                    <a:p>
                      <a:pPr algn="ctr"/>
                      <a:r>
                        <a:rPr lang="en-US" sz="1800" dirty="0"/>
                        <a:t>Time/Shower</a:t>
                      </a:r>
                      <a:r>
                        <a:rPr lang="en-US" sz="1800" baseline="0" dirty="0"/>
                        <a:t> (</a:t>
                      </a:r>
                      <a:r>
                        <a:rPr lang="en-US" sz="1800" baseline="0" dirty="0" err="1"/>
                        <a:t>msec</a:t>
                      </a:r>
                      <a:r>
                        <a:rPr lang="en-US" sz="1800" baseline="0" dirty="0"/>
                        <a:t>)</a:t>
                      </a:r>
                      <a:endParaRPr lang="en-US" sz="1800" dirty="0"/>
                    </a:p>
                  </a:txBody>
                  <a:tcPr marL="68580" marR="68580" marT="34290" marB="34290" anchor="ctr"/>
                </a:tc>
                <a:extLst>
                  <a:ext uri="{0D108BD9-81ED-4DB2-BD59-A6C34878D82A}">
                    <a16:rowId xmlns:a16="http://schemas.microsoft.com/office/drawing/2014/main" val="10001"/>
                  </a:ext>
                </a:extLst>
              </a:tr>
              <a:tr h="342900">
                <a:tc>
                  <a:txBody>
                    <a:bodyPr/>
                    <a:lstStyle/>
                    <a:p>
                      <a:pPr algn="l"/>
                      <a:r>
                        <a:rPr lang="en-US" sz="1800" b="1" dirty="0">
                          <a:solidFill>
                            <a:srgbClr val="FF0000"/>
                          </a:solidFill>
                        </a:rPr>
                        <a:t>MC Simulation (geant4)</a:t>
                      </a:r>
                    </a:p>
                  </a:txBody>
                  <a:tcPr marL="68580" marR="68580" marT="34290" marB="34290"/>
                </a:tc>
                <a:tc>
                  <a:txBody>
                    <a:bodyPr/>
                    <a:lstStyle/>
                    <a:p>
                      <a:pPr algn="ctr"/>
                      <a:r>
                        <a:rPr lang="en-US" sz="1800" dirty="0">
                          <a:solidFill>
                            <a:srgbClr val="FF0000"/>
                          </a:solidFill>
                        </a:rPr>
                        <a:t>Intel Xeon Platinum 8180</a:t>
                      </a:r>
                    </a:p>
                  </a:txBody>
                  <a:tcPr marL="68580" marR="68580" marT="34290" marB="34290" anchor="ctr"/>
                </a:tc>
                <a:tc>
                  <a:txBody>
                    <a:bodyPr/>
                    <a:lstStyle/>
                    <a:p>
                      <a:pPr algn="ctr"/>
                      <a:r>
                        <a:rPr lang="en-US" sz="1800" dirty="0">
                          <a:solidFill>
                            <a:srgbClr val="FF0000"/>
                          </a:solidFill>
                        </a:rPr>
                        <a:t>17000</a:t>
                      </a:r>
                    </a:p>
                  </a:txBody>
                  <a:tcPr marL="68580" marR="68580" marT="34290" marB="34290" anchor="ctr"/>
                </a:tc>
                <a:extLst>
                  <a:ext uri="{0D108BD9-81ED-4DB2-BD59-A6C34878D82A}">
                    <a16:rowId xmlns:a16="http://schemas.microsoft.com/office/drawing/2014/main" val="10002"/>
                  </a:ext>
                </a:extLst>
              </a:tr>
              <a:tr h="610636">
                <a:tc>
                  <a:txBody>
                    <a:bodyPr/>
                    <a:lstStyle/>
                    <a:p>
                      <a:pPr algn="l"/>
                      <a:r>
                        <a:rPr lang="en-US" sz="1800" b="1" dirty="0">
                          <a:solidFill>
                            <a:schemeClr val="tx1"/>
                          </a:solidFill>
                        </a:rPr>
                        <a:t>3D GAN</a:t>
                      </a:r>
                    </a:p>
                    <a:p>
                      <a:pPr algn="l"/>
                      <a:r>
                        <a:rPr lang="en-US" sz="1800" b="1" dirty="0">
                          <a:solidFill>
                            <a:schemeClr val="tx1"/>
                          </a:solidFill>
                        </a:rPr>
                        <a:t>(batch size 128)</a:t>
                      </a:r>
                    </a:p>
                  </a:txBody>
                  <a:tcPr marL="68580" marR="68580" marT="34290" marB="34290"/>
                </a:tc>
                <a:tc>
                  <a:txBody>
                    <a:bodyPr/>
                    <a:lstStyle/>
                    <a:p>
                      <a:pPr marL="0" marR="0" indent="0" algn="ctr" defTabSz="3429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Intel Xeon Platinum 8180</a:t>
                      </a:r>
                    </a:p>
                  </a:txBody>
                  <a:tcPr marL="68580" marR="68580" marT="34290" marB="34290" anchor="ctr"/>
                </a:tc>
                <a:tc>
                  <a:txBody>
                    <a:bodyPr/>
                    <a:lstStyle/>
                    <a:p>
                      <a:pPr algn="ctr"/>
                      <a:r>
                        <a:rPr lang="en-US" sz="1800" b="1" dirty="0">
                          <a:solidFill>
                            <a:schemeClr val="tx1"/>
                          </a:solidFill>
                        </a:rPr>
                        <a:t>7</a:t>
                      </a:r>
                    </a:p>
                  </a:txBody>
                  <a:tcPr marL="68580" marR="68580" marT="34290" marB="3429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57335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41715" y="2007305"/>
            <a:ext cx="5154166" cy="3891255"/>
          </a:xfrm>
          <a:prstGeom prst="rect">
            <a:avLst/>
          </a:prstGeom>
        </p:spPr>
      </p:pic>
      <p:sp>
        <p:nvSpPr>
          <p:cNvPr id="3" name="Title 2"/>
          <p:cNvSpPr>
            <a:spLocks noGrp="1"/>
          </p:cNvSpPr>
          <p:nvPr>
            <p:ph type="title"/>
          </p:nvPr>
        </p:nvSpPr>
        <p:spPr>
          <a:xfrm>
            <a:off x="238081" y="529980"/>
            <a:ext cx="10515600" cy="663574"/>
          </a:xfrm>
        </p:spPr>
        <p:txBody>
          <a:bodyPr>
            <a:normAutofit/>
          </a:bodyPr>
          <a:lstStyle/>
          <a:p>
            <a:pPr marL="19050"/>
            <a:r>
              <a:rPr lang="en-US" dirty="0"/>
              <a:t>Multi-Node Scaling Performance</a:t>
            </a:r>
          </a:p>
        </p:txBody>
      </p:sp>
      <p:grpSp>
        <p:nvGrpSpPr>
          <p:cNvPr id="5" name="Group 4"/>
          <p:cNvGrpSpPr/>
          <p:nvPr/>
        </p:nvGrpSpPr>
        <p:grpSpPr>
          <a:xfrm>
            <a:off x="6430795" y="2038403"/>
            <a:ext cx="5243189" cy="3860157"/>
            <a:chOff x="6144370" y="2216752"/>
            <a:chExt cx="5846860" cy="4414220"/>
          </a:xfrm>
        </p:grpSpPr>
        <p:pic>
          <p:nvPicPr>
            <p:cNvPr id="6" name="Picture 5"/>
            <p:cNvPicPr>
              <a:picLocks noChangeAspect="1"/>
            </p:cNvPicPr>
            <p:nvPr/>
          </p:nvPicPr>
          <p:blipFill>
            <a:blip r:embed="rId4"/>
            <a:stretch>
              <a:fillRect/>
            </a:stretch>
          </p:blipFill>
          <p:spPr>
            <a:xfrm>
              <a:off x="6144370" y="2216752"/>
              <a:ext cx="5846860" cy="4414220"/>
            </a:xfrm>
            <a:prstGeom prst="rect">
              <a:avLst/>
            </a:prstGeom>
          </p:spPr>
        </p:pic>
        <p:sp>
          <p:nvSpPr>
            <p:cNvPr id="2" name="Rectangle 1"/>
            <p:cNvSpPr/>
            <p:nvPr/>
          </p:nvSpPr>
          <p:spPr>
            <a:xfrm>
              <a:off x="6666077" y="3549549"/>
              <a:ext cx="2505301" cy="923330"/>
            </a:xfrm>
            <a:prstGeom prst="rect">
              <a:avLst/>
            </a:prstGeom>
          </p:spPr>
          <p:txBody>
            <a:bodyPr wrap="square">
              <a:spAutoFit/>
            </a:bodyPr>
            <a:lstStyle/>
            <a:p>
              <a:pPr lvl="1"/>
              <a:r>
                <a:rPr lang="fr-CH" dirty="0">
                  <a:solidFill>
                    <a:srgbClr val="002060"/>
                  </a:solidFill>
                  <a:latin typeface="Arial" charset="0"/>
                  <a:ea typeface="Arial" charset="0"/>
                  <a:cs typeface="Arial" charset="0"/>
                </a:rPr>
                <a:t>94% </a:t>
              </a:r>
              <a:r>
                <a:rPr lang="fr-CH" dirty="0" err="1">
                  <a:solidFill>
                    <a:srgbClr val="002060"/>
                  </a:solidFill>
                  <a:latin typeface="Arial" charset="0"/>
                  <a:ea typeface="Arial" charset="0"/>
                  <a:cs typeface="Arial" charset="0"/>
                </a:rPr>
                <a:t>scaling</a:t>
              </a:r>
              <a:r>
                <a:rPr lang="fr-CH" dirty="0">
                  <a:solidFill>
                    <a:srgbClr val="002060"/>
                  </a:solidFill>
                  <a:latin typeface="Arial" charset="0"/>
                  <a:ea typeface="Arial" charset="0"/>
                  <a:cs typeface="Arial" charset="0"/>
                </a:rPr>
                <a:t> </a:t>
              </a:r>
              <a:r>
                <a:rPr lang="fr-CH" dirty="0" err="1">
                  <a:solidFill>
                    <a:srgbClr val="002060"/>
                  </a:solidFill>
                  <a:latin typeface="Arial" charset="0"/>
                  <a:ea typeface="Arial" charset="0"/>
                  <a:cs typeface="Arial" charset="0"/>
                </a:rPr>
                <a:t>efficiency</a:t>
              </a:r>
              <a:r>
                <a:rPr lang="fr-CH" dirty="0">
                  <a:solidFill>
                    <a:srgbClr val="002060"/>
                  </a:solidFill>
                  <a:latin typeface="Arial" charset="0"/>
                  <a:ea typeface="Arial" charset="0"/>
                  <a:cs typeface="Arial" charset="0"/>
                </a:rPr>
                <a:t> up to 128 </a:t>
              </a:r>
              <a:r>
                <a:rPr lang="fr-CH" dirty="0" err="1">
                  <a:solidFill>
                    <a:srgbClr val="002060"/>
                  </a:solidFill>
                  <a:latin typeface="Arial" charset="0"/>
                  <a:ea typeface="Arial" charset="0"/>
                  <a:cs typeface="Arial" charset="0"/>
                </a:rPr>
                <a:t>nodes</a:t>
              </a:r>
              <a:endParaRPr lang="fr-CH" dirty="0">
                <a:solidFill>
                  <a:srgbClr val="002060"/>
                </a:solidFill>
                <a:latin typeface="Arial" charset="0"/>
                <a:ea typeface="Arial" charset="0"/>
                <a:cs typeface="Arial" charset="0"/>
              </a:endParaRPr>
            </a:p>
          </p:txBody>
        </p:sp>
      </p:grpSp>
      <p:sp>
        <p:nvSpPr>
          <p:cNvPr id="9" name="Rectangle 8"/>
          <p:cNvSpPr/>
          <p:nvPr/>
        </p:nvSpPr>
        <p:spPr>
          <a:xfrm>
            <a:off x="1975320" y="2906011"/>
            <a:ext cx="3570565" cy="369332"/>
          </a:xfrm>
          <a:prstGeom prst="rect">
            <a:avLst/>
          </a:prstGeom>
        </p:spPr>
        <p:txBody>
          <a:bodyPr wrap="square">
            <a:spAutoFit/>
          </a:bodyPr>
          <a:lstStyle/>
          <a:p>
            <a:pPr lvl="1"/>
            <a:r>
              <a:rPr lang="fr-CH" dirty="0">
                <a:solidFill>
                  <a:srgbClr val="002060"/>
                </a:solidFill>
                <a:latin typeface="Arial" charset="0"/>
                <a:ea typeface="Arial" charset="0"/>
                <a:cs typeface="Arial" charset="0"/>
              </a:rPr>
              <a:t>Training Time/</a:t>
            </a:r>
            <a:r>
              <a:rPr lang="fr-CH" dirty="0" err="1">
                <a:solidFill>
                  <a:srgbClr val="002060"/>
                </a:solidFill>
                <a:latin typeface="Arial" charset="0"/>
                <a:ea typeface="Arial" charset="0"/>
                <a:cs typeface="Arial" charset="0"/>
              </a:rPr>
              <a:t>Epoch</a:t>
            </a:r>
            <a:endParaRPr lang="fr-CH" dirty="0">
              <a:solidFill>
                <a:srgbClr val="002060"/>
              </a:solidFill>
              <a:latin typeface="Arial" charset="0"/>
              <a:ea typeface="Arial" charset="0"/>
              <a:cs typeface="Arial" charset="0"/>
            </a:endParaRPr>
          </a:p>
        </p:txBody>
      </p:sp>
    </p:spTree>
    <p:extLst>
      <p:ext uri="{BB962C8B-B14F-4D97-AF65-F5344CB8AC3E}">
        <p14:creationId xmlns:p14="http://schemas.microsoft.com/office/powerpoint/2010/main" val="332665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Inhaltsplatzhalter 4"/>
          <p:cNvSpPr>
            <a:spLocks noGrp="1"/>
          </p:cNvSpPr>
          <p:nvPr>
            <p:ph sz="quarter" idx="13"/>
          </p:nvPr>
        </p:nvSpPr>
        <p:spPr bwMode="auto">
          <a:xfrm>
            <a:off x="479424" y="3897313"/>
            <a:ext cx="9288983" cy="1941658"/>
          </a:xfrm>
        </p:spPr>
        <p:txBody>
          <a:bodyPr wrap="square">
            <a:spAutoFit/>
          </a:bodyPr>
          <a:lstStyle/>
          <a:p>
            <a:pPr>
              <a:defRPr/>
            </a:pPr>
            <a:r>
              <a:rPr lang="en-US" dirty="0">
                <a:ea typeface="ＭＳ Ｐゴシック"/>
              </a:rPr>
              <a:t>Integration of AI and HPC:</a:t>
            </a:r>
            <a:br>
              <a:rPr lang="en-US" dirty="0">
                <a:ea typeface="ＭＳ Ｐゴシック"/>
              </a:rPr>
            </a:br>
            <a:r>
              <a:rPr lang="en-US" dirty="0">
                <a:ea typeface="ＭＳ Ｐゴシック"/>
              </a:rPr>
              <a:t>High Performance AI (HPAI)</a:t>
            </a:r>
            <a:br>
              <a:rPr lang="de-DE" sz="800" dirty="0">
                <a:solidFill>
                  <a:srgbClr val="FFFFFF"/>
                </a:solidFill>
              </a:rPr>
            </a:br>
            <a:br>
              <a:rPr lang="de-DE" sz="2000" dirty="0">
                <a:solidFill>
                  <a:srgbClr val="FFFFFF"/>
                </a:solidFill>
              </a:rPr>
            </a:br>
            <a:r>
              <a:rPr lang="de-DE" sz="2000" dirty="0">
                <a:solidFill>
                  <a:srgbClr val="FFFFFF"/>
                </a:solidFill>
              </a:rPr>
              <a:t>18.06.2019 | Dr. David </a:t>
            </a:r>
            <a:r>
              <a:rPr lang="de-DE" sz="2000" dirty="0" err="1">
                <a:solidFill>
                  <a:srgbClr val="FFFFFF"/>
                </a:solidFill>
              </a:rPr>
              <a:t>Brayford</a:t>
            </a:r>
            <a:endParaRPr lang="de-DE" sz="2000" dirty="0">
              <a:solidFill>
                <a:srgbClr val="FFFFFF"/>
              </a:solidFill>
            </a:endParaRPr>
          </a:p>
        </p:txBody>
      </p:sp>
      <p:sp>
        <p:nvSpPr>
          <p:cNvPr id="2" name="Slide Number Placeholder 1"/>
          <p:cNvSpPr>
            <a:spLocks noGrp="1"/>
          </p:cNvSpPr>
          <p:nvPr>
            <p:ph type="sldNum" sz="quarter" idx="12"/>
          </p:nvPr>
        </p:nvSpPr>
        <p:spPr/>
        <p:txBody>
          <a:bodyPr/>
          <a:lstStyle/>
          <a:p>
            <a:pPr>
              <a:defRPr/>
            </a:pPr>
            <a:fld id="{B2DB4FC9-BFE1-2046-B7CF-BF700D81BD1A}" type="slidenum">
              <a:rPr lang="uk-UA" smtClean="0"/>
              <a:t>23</a:t>
            </a:fld>
            <a:endParaRPr lang="uk-UA"/>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869738" y="6540500"/>
            <a:ext cx="322262" cy="153988"/>
          </a:xfrm>
        </p:spPr>
        <p:txBody>
          <a:bodyPr/>
          <a:lstStyle/>
          <a:p>
            <a:pPr>
              <a:defRPr/>
            </a:pPr>
            <a:fld id="{B2DB4FC9-BFE1-2046-B7CF-BF700D81BD1A}" type="slidenum">
              <a:rPr lang="uk-UA" smtClean="0"/>
              <a:t>24</a:t>
            </a:fld>
            <a:endParaRPr lang="uk-UA"/>
          </a:p>
        </p:txBody>
      </p:sp>
      <p:sp>
        <p:nvSpPr>
          <p:cNvPr id="4" name="Rectangle 3"/>
          <p:cNvSpPr/>
          <p:nvPr/>
        </p:nvSpPr>
        <p:spPr>
          <a:xfrm>
            <a:off x="2063552" y="2276872"/>
            <a:ext cx="8784976" cy="830997"/>
          </a:xfrm>
          <a:prstGeom prst="rect">
            <a:avLst/>
          </a:prstGeom>
        </p:spPr>
        <p:txBody>
          <a:bodyPr wrap="square">
            <a:spAutoFit/>
          </a:bodyPr>
          <a:lstStyle/>
          <a:p>
            <a:pPr algn="ctr"/>
            <a:r>
              <a:rPr lang="en-US" sz="2400" dirty="0">
                <a:solidFill>
                  <a:schemeClr val="bg1"/>
                </a:solidFill>
              </a:rPr>
              <a:t>Transition AI algorithms from the laptop to supercomputer </a:t>
            </a:r>
          </a:p>
          <a:p>
            <a:pPr algn="ctr"/>
            <a:r>
              <a:rPr lang="en-US" sz="2400" dirty="0">
                <a:solidFill>
                  <a:schemeClr val="bg1"/>
                </a:solidFill>
              </a:rPr>
              <a:t>with minimal effort</a:t>
            </a:r>
            <a:r>
              <a:rPr lang="en-US" dirty="0">
                <a:solidFill>
                  <a:schemeClr val="bg1"/>
                </a:solidFill>
              </a:rPr>
              <a:t>.</a:t>
            </a:r>
          </a:p>
        </p:txBody>
      </p:sp>
      <p:pic>
        <p:nvPicPr>
          <p:cNvPr id="5" name="Bild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20136" y="3611113"/>
            <a:ext cx="1152930" cy="1084097"/>
          </a:xfrm>
          <a:prstGeom prst="rect">
            <a:avLst/>
          </a:prstGeom>
        </p:spPr>
      </p:pic>
      <p:pic>
        <p:nvPicPr>
          <p:cNvPr id="6" name="Bild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31704" y="3889675"/>
            <a:ext cx="1225354" cy="835469"/>
          </a:xfrm>
          <a:prstGeom prst="rect">
            <a:avLst/>
          </a:prstGeom>
        </p:spPr>
      </p:pic>
      <p:cxnSp>
        <p:nvCxnSpPr>
          <p:cNvPr id="8" name="Straight Arrow Connector 7"/>
          <p:cNvCxnSpPr/>
          <p:nvPr/>
        </p:nvCxnSpPr>
        <p:spPr bwMode="auto">
          <a:xfrm>
            <a:off x="5591944" y="4153161"/>
            <a:ext cx="845876" cy="1"/>
          </a:xfrm>
          <a:prstGeom prst="straightConnector1">
            <a:avLst/>
          </a:prstGeom>
          <a:ln w="76200" cap="sq">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5215308"/>
            <a:ext cx="12192000" cy="584775"/>
          </a:xfrm>
          <a:prstGeom prst="rect">
            <a:avLst/>
          </a:prstGeom>
        </p:spPr>
        <p:txBody>
          <a:bodyPr wrap="square">
            <a:spAutoFit/>
          </a:bodyPr>
          <a:lstStyle/>
          <a:p>
            <a:pPr algn="ctr"/>
            <a:r>
              <a:rPr lang="en-US" sz="3200" dirty="0">
                <a:solidFill>
                  <a:schemeClr val="bg1"/>
                </a:solidFill>
              </a:rPr>
              <a:t>“It just works”</a:t>
            </a:r>
          </a:p>
        </p:txBody>
      </p:sp>
      <p:grpSp>
        <p:nvGrpSpPr>
          <p:cNvPr id="7" name="Group 6"/>
          <p:cNvGrpSpPr/>
          <p:nvPr/>
        </p:nvGrpSpPr>
        <p:grpSpPr>
          <a:xfrm>
            <a:off x="47328" y="1196752"/>
            <a:ext cx="10474456" cy="646331"/>
            <a:chOff x="47328" y="1188041"/>
            <a:chExt cx="10474456" cy="646331"/>
          </a:xfrm>
        </p:grpSpPr>
        <p:sp>
          <p:nvSpPr>
            <p:cNvPr id="11" name="Title 1"/>
            <p:cNvSpPr txBox="1">
              <a:spLocks/>
            </p:cNvSpPr>
            <p:nvPr/>
          </p:nvSpPr>
          <p:spPr bwMode="auto">
            <a:xfrm>
              <a:off x="47328" y="1329618"/>
              <a:ext cx="10474456" cy="443198"/>
            </a:xfrm>
            <a:prstGeom prst="rect">
              <a:avLst/>
            </a:prstGeom>
          </p:spPr>
          <p:txBody>
            <a:bodyPr vert="horz" wrap="square" lIns="0" tIns="0" rIns="0" bIns="0" rtlCol="0" anchor="t">
              <a:spAutoFit/>
            </a:bodyPr>
            <a:lstStyle>
              <a:lvl1pPr algn="l" defTabSz="914400">
                <a:lnSpc>
                  <a:spcPct val="90000"/>
                </a:lnSpc>
                <a:spcBef>
                  <a:spcPts val="0"/>
                </a:spcBef>
                <a:buNone/>
                <a:defRPr sz="2600">
                  <a:solidFill>
                    <a:schemeClr val="bg1"/>
                  </a:solidFill>
                  <a:latin typeface="Arial"/>
                  <a:ea typeface="Arial"/>
                  <a:cs typeface="Arial"/>
                </a:defRPr>
              </a:lvl1pPr>
            </a:lstStyle>
            <a:p>
              <a:pPr algn="ctr"/>
              <a:r>
                <a:rPr lang="en-US" sz="3200"/>
                <a:t>High Performance AI (HPAI) in a</a:t>
              </a:r>
              <a:endParaRPr lang="en-US" sz="3200" dirty="0"/>
            </a:p>
          </p:txBody>
        </p:sp>
        <p:sp>
          <p:nvSpPr>
            <p:cNvPr id="12" name="Rectangle 11"/>
            <p:cNvSpPr/>
            <p:nvPr/>
          </p:nvSpPr>
          <p:spPr>
            <a:xfrm>
              <a:off x="8256240" y="1188041"/>
              <a:ext cx="2185214" cy="646331"/>
            </a:xfrm>
            <a:prstGeom prst="rect">
              <a:avLst/>
            </a:prstGeom>
          </p:spPr>
          <p:txBody>
            <a:bodyPr wrap="none">
              <a:spAutoFit/>
            </a:bodyPr>
            <a:lstStyle/>
            <a:p>
              <a:r>
                <a:rPr lang="en-US" sz="3600" dirty="0">
                  <a:solidFill>
                    <a:schemeClr val="accent6"/>
                  </a:solidFill>
                </a:rPr>
                <a:t>Container</a:t>
              </a:r>
            </a:p>
          </p:txBody>
        </p:sp>
      </p:grpSp>
    </p:spTree>
    <p:extLst>
      <p:ext uri="{BB962C8B-B14F-4D97-AF65-F5344CB8AC3E}">
        <p14:creationId xmlns:p14="http://schemas.microsoft.com/office/powerpoint/2010/main" val="1155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B2DB4FC9-BFE1-2046-B7CF-BF700D81BD1A}" type="slidenum">
              <a:rPr lang="uk-UA" smtClean="0"/>
              <a:t>25</a:t>
            </a:fld>
            <a:endParaRPr lang="uk-UA"/>
          </a:p>
        </p:txBody>
      </p:sp>
      <p:sp>
        <p:nvSpPr>
          <p:cNvPr id="3" name="Footer Placeholder 2"/>
          <p:cNvSpPr>
            <a:spLocks noGrp="1"/>
          </p:cNvSpPr>
          <p:nvPr>
            <p:ph type="ftr" sz="quarter" idx="3"/>
          </p:nvPr>
        </p:nvSpPr>
        <p:spPr>
          <a:xfrm>
            <a:off x="479425" y="6541108"/>
            <a:ext cx="2377254" cy="153888"/>
          </a:xfrm>
        </p:spPr>
        <p:txBody>
          <a:bodyPr/>
          <a:lstStyle/>
          <a:p>
            <a:pPr>
              <a:defRPr/>
            </a:pPr>
            <a:r>
              <a:rPr lang="de-DE" dirty="0"/>
              <a:t>ISC </a:t>
            </a:r>
            <a:r>
              <a:rPr lang="de-DE" dirty="0" err="1"/>
              <a:t>BoF</a:t>
            </a:r>
            <a:r>
              <a:rPr lang="de-DE" dirty="0"/>
              <a:t> Dr. David Brayford | 18.06.2019 </a:t>
            </a:r>
          </a:p>
        </p:txBody>
      </p:sp>
      <p:sp>
        <p:nvSpPr>
          <p:cNvPr id="19" name="Title 18"/>
          <p:cNvSpPr>
            <a:spLocks noGrp="1"/>
          </p:cNvSpPr>
          <p:nvPr>
            <p:ph type="title"/>
          </p:nvPr>
        </p:nvSpPr>
        <p:spPr>
          <a:xfrm>
            <a:off x="479425" y="446410"/>
            <a:ext cx="10474456" cy="360099"/>
          </a:xfrm>
        </p:spPr>
        <p:txBody>
          <a:bodyPr/>
          <a:lstStyle/>
          <a:p>
            <a:r>
              <a:rPr lang="en-US" sz="4000" dirty="0"/>
              <a:t>HPAI = </a:t>
            </a:r>
          </a:p>
        </p:txBody>
      </p:sp>
      <p:grpSp>
        <p:nvGrpSpPr>
          <p:cNvPr id="15" name="Group 14"/>
          <p:cNvGrpSpPr/>
          <p:nvPr/>
        </p:nvGrpSpPr>
        <p:grpSpPr>
          <a:xfrm>
            <a:off x="-188252" y="1268761"/>
            <a:ext cx="5841952" cy="5080022"/>
            <a:chOff x="-725463" y="1268759"/>
            <a:chExt cx="5841952" cy="5080022"/>
          </a:xfrm>
        </p:grpSpPr>
        <p:sp>
          <p:nvSpPr>
            <p:cNvPr id="6" name="Triangle 5"/>
            <p:cNvSpPr/>
            <p:nvPr/>
          </p:nvSpPr>
          <p:spPr bwMode="auto">
            <a:xfrm rot="10800000">
              <a:off x="-725463" y="1268759"/>
              <a:ext cx="5841952" cy="5080022"/>
            </a:xfrm>
            <a:prstGeom prst="triangle">
              <a:avLst/>
            </a:prstGeom>
            <a:gradFill>
              <a:gsLst>
                <a:gs pos="0">
                  <a:schemeClr val="accent1">
                    <a:lumMod val="60000"/>
                    <a:lumOff val="40000"/>
                  </a:schemeClr>
                </a:gs>
                <a:gs pos="49000">
                  <a:schemeClr val="accent2">
                    <a:lumMod val="20000"/>
                    <a:lumOff val="80000"/>
                  </a:schemeClr>
                </a:gs>
                <a:gs pos="100000">
                  <a:schemeClr val="accent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bwMode="auto">
            <a:xfrm>
              <a:off x="1094293" y="1348311"/>
              <a:ext cx="1882952" cy="707886"/>
            </a:xfrm>
            <a:prstGeom prst="rect">
              <a:avLst/>
            </a:prstGeom>
            <a:noFill/>
          </p:spPr>
          <p:txBody>
            <a:bodyPr wrap="square" rtlCol="0">
              <a:spAutoFit/>
            </a:bodyPr>
            <a:lstStyle/>
            <a:p>
              <a:r>
                <a:rPr lang="en-US" sz="4000" b="1" dirty="0">
                  <a:solidFill>
                    <a:srgbClr val="003C71"/>
                  </a:solidFill>
                </a:rPr>
                <a:t>M&amp;S</a:t>
              </a:r>
            </a:p>
          </p:txBody>
        </p:sp>
        <p:sp>
          <p:nvSpPr>
            <p:cNvPr id="10" name="Rectangle 9"/>
            <p:cNvSpPr/>
            <p:nvPr/>
          </p:nvSpPr>
          <p:spPr>
            <a:xfrm>
              <a:off x="1108734" y="2158467"/>
              <a:ext cx="3190947" cy="2308324"/>
            </a:xfrm>
            <a:prstGeom prst="rect">
              <a:avLst/>
            </a:prstGeom>
          </p:spPr>
          <p:txBody>
            <a:bodyPr wrap="square">
              <a:spAutoFit/>
            </a:bodyPr>
            <a:lstStyle/>
            <a:p>
              <a:pPr marL="207769" indent="-207769" defTabSz="554052">
                <a:buFont typeface="Arial" panose="020B0604020202020204" pitchFamily="34" charset="0"/>
                <a:buChar char="•"/>
              </a:pPr>
              <a:r>
                <a:rPr lang="en-US" dirty="0">
                  <a:solidFill>
                    <a:srgbClr val="003C71"/>
                  </a:solidFill>
                </a:rPr>
                <a:t>Equation based on model</a:t>
              </a:r>
            </a:p>
            <a:p>
              <a:pPr marL="207769" indent="-207769" defTabSz="554052">
                <a:buFont typeface="Arial" panose="020B0604020202020204" pitchFamily="34" charset="0"/>
                <a:buChar char="•"/>
              </a:pPr>
              <a:r>
                <a:rPr lang="en-US" dirty="0">
                  <a:solidFill>
                    <a:srgbClr val="003C71"/>
                  </a:solidFill>
                </a:rPr>
                <a:t>Computing driven</a:t>
              </a:r>
            </a:p>
            <a:p>
              <a:pPr marL="207769" indent="-207769" defTabSz="554052">
                <a:buFont typeface="Arial" panose="020B0604020202020204" pitchFamily="34" charset="0"/>
                <a:buChar char="•"/>
              </a:pPr>
              <a:r>
                <a:rPr lang="en-US" dirty="0">
                  <a:solidFill>
                    <a:srgbClr val="003C71"/>
                  </a:solidFill>
                </a:rPr>
                <a:t>Numerically intensive</a:t>
              </a:r>
            </a:p>
            <a:p>
              <a:pPr marL="207769" indent="-207769" defTabSz="554052">
                <a:buFont typeface="Arial" panose="020B0604020202020204" pitchFamily="34" charset="0"/>
                <a:buChar char="•"/>
              </a:pPr>
              <a:r>
                <a:rPr lang="en-US" dirty="0">
                  <a:solidFill>
                    <a:srgbClr val="003C71"/>
                  </a:solidFill>
                </a:rPr>
                <a:t>Creates simulations</a:t>
              </a:r>
            </a:p>
            <a:p>
              <a:pPr marL="207769" indent="-207769" defTabSz="554052">
                <a:buFont typeface="Arial" panose="020B0604020202020204" pitchFamily="34" charset="0"/>
                <a:buChar char="•"/>
              </a:pPr>
              <a:r>
                <a:rPr lang="en-US" dirty="0">
                  <a:solidFill>
                    <a:srgbClr val="003C71"/>
                  </a:solidFill>
                </a:rPr>
                <a:t>Monte Carlo</a:t>
              </a:r>
            </a:p>
            <a:p>
              <a:pPr marL="207769" indent="-207769" defTabSz="554052">
                <a:buFont typeface="Arial" panose="020B0604020202020204" pitchFamily="34" charset="0"/>
                <a:buChar char="•"/>
              </a:pPr>
              <a:r>
                <a:rPr lang="en-US" dirty="0">
                  <a:solidFill>
                    <a:srgbClr val="003C71"/>
                  </a:solidFill>
                </a:rPr>
                <a:t>Larger problems</a:t>
              </a:r>
            </a:p>
            <a:p>
              <a:pPr marL="207769" indent="-207769" defTabSz="554052">
                <a:buFont typeface="Arial" panose="020B0604020202020204" pitchFamily="34" charset="0"/>
                <a:buChar char="•"/>
              </a:pPr>
              <a:r>
                <a:rPr lang="en-US" dirty="0">
                  <a:solidFill>
                    <a:srgbClr val="003C71"/>
                  </a:solidFill>
                </a:rPr>
                <a:t>Iterative methods</a:t>
              </a:r>
            </a:p>
            <a:p>
              <a:pPr marL="207769" indent="-207769" defTabSz="554052">
                <a:buFont typeface="Arial" panose="020B0604020202020204" pitchFamily="34" charset="0"/>
                <a:buChar char="•"/>
              </a:pPr>
              <a:r>
                <a:rPr lang="en-US" dirty="0">
                  <a:solidFill>
                    <a:srgbClr val="003C71"/>
                  </a:solidFill>
                </a:rPr>
                <a:t>PDE</a:t>
              </a:r>
            </a:p>
          </p:txBody>
        </p:sp>
      </p:grpSp>
      <p:grpSp>
        <p:nvGrpSpPr>
          <p:cNvPr id="16" name="Group 15"/>
          <p:cNvGrpSpPr/>
          <p:nvPr/>
        </p:nvGrpSpPr>
        <p:grpSpPr>
          <a:xfrm>
            <a:off x="6436484" y="1268760"/>
            <a:ext cx="5996220" cy="5112567"/>
            <a:chOff x="6364474" y="1268758"/>
            <a:chExt cx="5996220" cy="5112567"/>
          </a:xfrm>
        </p:grpSpPr>
        <p:sp>
          <p:nvSpPr>
            <p:cNvPr id="5" name="Triangle 4"/>
            <p:cNvSpPr/>
            <p:nvPr/>
          </p:nvSpPr>
          <p:spPr bwMode="auto">
            <a:xfrm rot="10800000">
              <a:off x="6364474" y="1268758"/>
              <a:ext cx="5996220" cy="5112567"/>
            </a:xfrm>
            <a:prstGeom prst="triangle">
              <a:avLst/>
            </a:prstGeom>
            <a:gradFill>
              <a:gsLst>
                <a:gs pos="0">
                  <a:schemeClr val="accent1">
                    <a:lumMod val="60000"/>
                    <a:lumOff val="40000"/>
                  </a:schemeClr>
                </a:gs>
                <a:gs pos="49000">
                  <a:schemeClr val="accent2">
                    <a:lumMod val="20000"/>
                    <a:lumOff val="80000"/>
                  </a:schemeClr>
                </a:gs>
                <a:gs pos="100000">
                  <a:schemeClr val="accent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bwMode="auto">
            <a:xfrm>
              <a:off x="8389979" y="1320340"/>
              <a:ext cx="2458547" cy="984885"/>
            </a:xfrm>
            <a:prstGeom prst="rect">
              <a:avLst/>
            </a:prstGeom>
            <a:noFill/>
          </p:spPr>
          <p:txBody>
            <a:bodyPr wrap="square" rtlCol="0">
              <a:spAutoFit/>
            </a:bodyPr>
            <a:lstStyle/>
            <a:p>
              <a:r>
                <a:rPr lang="en-US" sz="4000" b="1" dirty="0">
                  <a:solidFill>
                    <a:srgbClr val="003C71"/>
                  </a:solidFill>
                </a:rPr>
                <a:t>Analytics</a:t>
              </a:r>
              <a:r>
                <a:rPr lang="en-US" b="1" dirty="0">
                  <a:solidFill>
                    <a:srgbClr val="003C71"/>
                  </a:solidFill>
                </a:rPr>
                <a:t> </a:t>
              </a:r>
            </a:p>
            <a:p>
              <a:endParaRPr lang="en-US" dirty="0"/>
            </a:p>
          </p:txBody>
        </p:sp>
        <p:sp>
          <p:nvSpPr>
            <p:cNvPr id="11" name="Rectangle 10"/>
            <p:cNvSpPr/>
            <p:nvPr/>
          </p:nvSpPr>
          <p:spPr>
            <a:xfrm>
              <a:off x="8401060" y="2033841"/>
              <a:ext cx="2684847" cy="2862322"/>
            </a:xfrm>
            <a:prstGeom prst="rect">
              <a:avLst/>
            </a:prstGeom>
          </p:spPr>
          <p:txBody>
            <a:bodyPr wrap="square">
              <a:spAutoFit/>
            </a:bodyPr>
            <a:lstStyle/>
            <a:p>
              <a:pPr marL="207769" indent="-207769" defTabSz="554052">
                <a:buFont typeface="Arial" panose="020B0604020202020204" pitchFamily="34" charset="0"/>
                <a:buChar char="•"/>
              </a:pPr>
              <a:r>
                <a:rPr lang="en-US" dirty="0">
                  <a:solidFill>
                    <a:srgbClr val="003C71"/>
                  </a:solidFill>
                </a:rPr>
                <a:t>Finds patterns </a:t>
              </a:r>
            </a:p>
            <a:p>
              <a:pPr marL="207769" indent="-207769" defTabSz="554052">
                <a:buFont typeface="Arial" panose="020B0604020202020204" pitchFamily="34" charset="0"/>
                <a:buChar char="•"/>
              </a:pPr>
              <a:r>
                <a:rPr lang="en-US" dirty="0">
                  <a:solidFill>
                    <a:srgbClr val="003C71"/>
                  </a:solidFill>
                </a:rPr>
                <a:t>Correlations in data</a:t>
              </a:r>
            </a:p>
            <a:p>
              <a:pPr marL="207769" indent="-207769" defTabSz="554052">
                <a:buFont typeface="Arial" panose="020B0604020202020204" pitchFamily="34" charset="0"/>
                <a:buChar char="•"/>
              </a:pPr>
              <a:r>
                <a:rPr lang="en-US" dirty="0">
                  <a:solidFill>
                    <a:srgbClr val="003C71"/>
                  </a:solidFill>
                </a:rPr>
                <a:t>Logic driven</a:t>
              </a:r>
            </a:p>
            <a:p>
              <a:pPr marL="207769" indent="-207769" defTabSz="554052">
                <a:buFont typeface="Arial" panose="020B0604020202020204" pitchFamily="34" charset="0"/>
                <a:buChar char="•"/>
              </a:pPr>
              <a:r>
                <a:rPr lang="en-US" dirty="0">
                  <a:solidFill>
                    <a:srgbClr val="003C71"/>
                  </a:solidFill>
                </a:rPr>
                <a:t>Creates inferences</a:t>
              </a:r>
            </a:p>
            <a:p>
              <a:pPr marL="207769" indent="-207769" defTabSz="554052">
                <a:buFont typeface="Arial" panose="020B0604020202020204" pitchFamily="34" charset="0"/>
                <a:buChar char="•"/>
              </a:pPr>
              <a:r>
                <a:rPr lang="en-US" dirty="0">
                  <a:solidFill>
                    <a:srgbClr val="003C71"/>
                  </a:solidFill>
                </a:rPr>
                <a:t>Knowledge discovery</a:t>
              </a:r>
            </a:p>
            <a:p>
              <a:pPr marL="207769" indent="-207769" defTabSz="554052">
                <a:buFont typeface="Arial" panose="020B0604020202020204" pitchFamily="34" charset="0"/>
                <a:buChar char="•"/>
              </a:pPr>
              <a:r>
                <a:rPr lang="en-US" dirty="0">
                  <a:solidFill>
                    <a:srgbClr val="003C71"/>
                  </a:solidFill>
                </a:rPr>
                <a:t>Graphs</a:t>
              </a:r>
            </a:p>
            <a:p>
              <a:pPr marL="207769" indent="-207769" defTabSz="554052">
                <a:buFont typeface="Arial" panose="020B0604020202020204" pitchFamily="34" charset="0"/>
                <a:buChar char="•"/>
              </a:pPr>
              <a:r>
                <a:rPr lang="en-US" dirty="0">
                  <a:solidFill>
                    <a:srgbClr val="003C71"/>
                  </a:solidFill>
                </a:rPr>
                <a:t>Data-driven science</a:t>
              </a:r>
            </a:p>
            <a:p>
              <a:pPr marL="207769" indent="-207769" defTabSz="554052">
                <a:buFont typeface="Arial" panose="020B0604020202020204" pitchFamily="34" charset="0"/>
                <a:buChar char="•"/>
              </a:pPr>
              <a:r>
                <a:rPr lang="en-US" dirty="0">
                  <a:solidFill>
                    <a:srgbClr val="003C71"/>
                  </a:solidFill>
                </a:rPr>
                <a:t>Predictions</a:t>
              </a:r>
            </a:p>
            <a:p>
              <a:pPr marL="207769" indent="-207769" defTabSz="554052">
                <a:buFont typeface="Arial" panose="020B0604020202020204" pitchFamily="34" charset="0"/>
                <a:buChar char="•"/>
              </a:pPr>
              <a:r>
                <a:rPr lang="en-US" dirty="0">
                  <a:solidFill>
                    <a:srgbClr val="003C71"/>
                  </a:solidFill>
                </a:rPr>
                <a:t>CNN</a:t>
              </a:r>
            </a:p>
            <a:p>
              <a:pPr marL="207769" indent="-207769" defTabSz="554052">
                <a:buFont typeface="Arial" panose="020B0604020202020204" pitchFamily="34" charset="0"/>
                <a:buChar char="•"/>
              </a:pPr>
              <a:r>
                <a:rPr lang="en-US" dirty="0">
                  <a:solidFill>
                    <a:srgbClr val="003C71"/>
                  </a:solidFill>
                </a:rPr>
                <a:t>RNN</a:t>
              </a:r>
            </a:p>
          </p:txBody>
        </p:sp>
      </p:grpSp>
      <p:grpSp>
        <p:nvGrpSpPr>
          <p:cNvPr id="17" name="Group 16"/>
          <p:cNvGrpSpPr/>
          <p:nvPr/>
        </p:nvGrpSpPr>
        <p:grpSpPr>
          <a:xfrm>
            <a:off x="2680013" y="548680"/>
            <a:ext cx="6765872" cy="5832648"/>
            <a:chOff x="2195513" y="548678"/>
            <a:chExt cx="6765872" cy="5832648"/>
          </a:xfrm>
        </p:grpSpPr>
        <p:sp>
          <p:nvSpPr>
            <p:cNvPr id="4" name="Triangle 3"/>
            <p:cNvSpPr/>
            <p:nvPr/>
          </p:nvSpPr>
          <p:spPr bwMode="auto">
            <a:xfrm>
              <a:off x="2195513" y="548678"/>
              <a:ext cx="6765872" cy="5832648"/>
            </a:xfrm>
            <a:prstGeom prst="triangle">
              <a:avLst/>
            </a:prstGeom>
            <a:gradFill>
              <a:gsLst>
                <a:gs pos="0">
                  <a:srgbClr val="137DFF">
                    <a:alpha val="80000"/>
                  </a:srgbClr>
                </a:gs>
                <a:gs pos="50000">
                  <a:srgbClr val="003980">
                    <a:alpha val="69804"/>
                  </a:srgbClr>
                </a:gs>
                <a:gs pos="100000">
                  <a:srgbClr val="00234E">
                    <a:alpha val="7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07769" indent="-207769" defTabSz="554052">
                <a:buFont typeface="Arial" panose="020B0604020202020204" pitchFamily="34" charset="0"/>
                <a:buChar char="•"/>
              </a:pPr>
              <a:endParaRPr lang="en-US" dirty="0">
                <a:solidFill>
                  <a:srgbClr val="003C71"/>
                </a:solidFill>
              </a:endParaRPr>
            </a:p>
          </p:txBody>
        </p:sp>
        <p:sp>
          <p:nvSpPr>
            <p:cNvPr id="9" name="TextBox 8"/>
            <p:cNvSpPr txBox="1"/>
            <p:nvPr/>
          </p:nvSpPr>
          <p:spPr bwMode="auto">
            <a:xfrm>
              <a:off x="4880072" y="1144483"/>
              <a:ext cx="1396753" cy="1200329"/>
            </a:xfrm>
            <a:prstGeom prst="rect">
              <a:avLst/>
            </a:prstGeom>
            <a:noFill/>
          </p:spPr>
          <p:txBody>
            <a:bodyPr wrap="square" rtlCol="0">
              <a:spAutoFit/>
            </a:bodyPr>
            <a:lstStyle/>
            <a:p>
              <a:pPr algn="ctr"/>
              <a:r>
                <a:rPr lang="en-US" sz="7200">
                  <a:solidFill>
                    <a:schemeClr val="bg1"/>
                  </a:solidFill>
                </a:rPr>
                <a:t>+</a:t>
              </a:r>
              <a:endParaRPr lang="en-US" sz="7200" dirty="0">
                <a:solidFill>
                  <a:schemeClr val="bg1"/>
                </a:solidFill>
              </a:endParaRPr>
            </a:p>
          </p:txBody>
        </p:sp>
        <p:sp>
          <p:nvSpPr>
            <p:cNvPr id="14" name="Rectangle 13"/>
            <p:cNvSpPr/>
            <p:nvPr/>
          </p:nvSpPr>
          <p:spPr>
            <a:xfrm>
              <a:off x="4504269" y="2831447"/>
              <a:ext cx="2543944" cy="3477875"/>
            </a:xfrm>
            <a:prstGeom prst="rect">
              <a:avLst/>
            </a:prstGeom>
          </p:spPr>
          <p:txBody>
            <a:bodyPr wrap="square">
              <a:spAutoFit/>
            </a:bodyPr>
            <a:lstStyle/>
            <a:p>
              <a:pPr marL="207769" indent="-207769" defTabSz="554052">
                <a:buFont typeface="Arial" panose="020B0604020202020204" pitchFamily="34" charset="0"/>
                <a:buChar char="•"/>
              </a:pPr>
              <a:r>
                <a:rPr lang="en-US" sz="2000" dirty="0">
                  <a:solidFill>
                    <a:schemeClr val="bg1"/>
                  </a:solidFill>
                </a:rPr>
                <a:t>Linear algebra</a:t>
              </a:r>
            </a:p>
            <a:p>
              <a:pPr marL="207769" indent="-207769" defTabSz="554052">
                <a:buFont typeface="Arial" panose="020B0604020202020204" pitchFamily="34" charset="0"/>
                <a:buChar char="•"/>
              </a:pPr>
              <a:r>
                <a:rPr lang="en-US" sz="2000" dirty="0">
                  <a:solidFill>
                    <a:schemeClr val="bg1"/>
                  </a:solidFill>
                </a:rPr>
                <a:t>Matrix operations</a:t>
              </a:r>
            </a:p>
            <a:p>
              <a:pPr marL="207769" indent="-207769" defTabSz="554052">
                <a:buFont typeface="Arial" panose="020B0604020202020204" pitchFamily="34" charset="0"/>
                <a:buChar char="•"/>
              </a:pPr>
              <a:r>
                <a:rPr lang="en-US" sz="2000" dirty="0">
                  <a:solidFill>
                    <a:schemeClr val="bg1"/>
                  </a:solidFill>
                </a:rPr>
                <a:t>Iterative methods</a:t>
              </a:r>
            </a:p>
            <a:p>
              <a:pPr marL="207769" indent="-207769" defTabSz="554052">
                <a:buFont typeface="Arial" panose="020B0604020202020204" pitchFamily="34" charset="0"/>
                <a:buChar char="•"/>
              </a:pPr>
              <a:r>
                <a:rPr lang="en-US" sz="2000" dirty="0">
                  <a:solidFill>
                    <a:schemeClr val="bg1"/>
                  </a:solidFill>
                </a:rPr>
                <a:t>Compute intensive</a:t>
              </a:r>
            </a:p>
            <a:p>
              <a:pPr marL="207769" indent="-207769" defTabSz="554052">
                <a:buFont typeface="Arial" panose="020B0604020202020204" pitchFamily="34" charset="0"/>
                <a:buChar char="•"/>
              </a:pPr>
              <a:r>
                <a:rPr lang="en-US" sz="2000" dirty="0">
                  <a:solidFill>
                    <a:schemeClr val="bg1"/>
                  </a:solidFill>
                </a:rPr>
                <a:t>Data transfer</a:t>
              </a:r>
            </a:p>
            <a:p>
              <a:pPr marL="207769" indent="-207769" defTabSz="554052">
                <a:buFont typeface="Arial" panose="020B0604020202020204" pitchFamily="34" charset="0"/>
                <a:buChar char="•"/>
              </a:pPr>
              <a:r>
                <a:rPr lang="en-US" sz="2000" dirty="0">
                  <a:solidFill>
                    <a:schemeClr val="bg1"/>
                  </a:solidFill>
                </a:rPr>
                <a:t>Predictive</a:t>
              </a:r>
            </a:p>
            <a:p>
              <a:pPr marL="207769" indent="-207769" defTabSz="554052">
                <a:buFont typeface="Arial" panose="020B0604020202020204" pitchFamily="34" charset="0"/>
                <a:buChar char="•"/>
              </a:pPr>
              <a:r>
                <a:rPr lang="en-US" sz="2000" dirty="0">
                  <a:solidFill>
                    <a:schemeClr val="bg1"/>
                  </a:solidFill>
                </a:rPr>
                <a:t>Probabilities</a:t>
              </a:r>
            </a:p>
            <a:p>
              <a:pPr marL="207769" indent="-207769" defTabSz="554052">
                <a:buFont typeface="Arial" panose="020B0604020202020204" pitchFamily="34" charset="0"/>
                <a:buChar char="•"/>
              </a:pPr>
              <a:r>
                <a:rPr lang="en-US" sz="2000" dirty="0">
                  <a:solidFill>
                    <a:schemeClr val="bg1"/>
                  </a:solidFill>
                </a:rPr>
                <a:t>Stencil codes</a:t>
              </a:r>
            </a:p>
            <a:p>
              <a:pPr marL="207769" indent="-207769" defTabSz="554052">
                <a:buFont typeface="Arial" panose="020B0604020202020204" pitchFamily="34" charset="0"/>
                <a:buChar char="•"/>
              </a:pPr>
              <a:r>
                <a:rPr lang="en-US" sz="2000" dirty="0">
                  <a:solidFill>
                    <a:schemeClr val="bg1"/>
                  </a:solidFill>
                </a:rPr>
                <a:t>Calculus</a:t>
              </a:r>
            </a:p>
            <a:p>
              <a:pPr marL="207769" indent="-207769" defTabSz="554052">
                <a:buFont typeface="Arial" panose="020B0604020202020204" pitchFamily="34" charset="0"/>
                <a:buChar char="•"/>
              </a:pPr>
              <a:r>
                <a:rPr lang="en-US" sz="2000" dirty="0">
                  <a:solidFill>
                    <a:schemeClr val="bg1"/>
                  </a:solidFill>
                </a:rPr>
                <a:t>Pattern recognition</a:t>
              </a:r>
            </a:p>
            <a:p>
              <a:pPr marL="207769" indent="-207769" defTabSz="554052">
                <a:buFont typeface="Arial" panose="020B0604020202020204" pitchFamily="34" charset="0"/>
                <a:buChar char="•"/>
              </a:pPr>
              <a:r>
                <a:rPr lang="en-US" sz="2000" dirty="0">
                  <a:solidFill>
                    <a:schemeClr val="bg1"/>
                  </a:solidFill>
                </a:rPr>
                <a:t>Graphs</a:t>
              </a:r>
            </a:p>
          </p:txBody>
        </p:sp>
      </p:grpSp>
    </p:spTree>
    <p:extLst>
      <p:ext uri="{BB962C8B-B14F-4D97-AF65-F5344CB8AC3E}">
        <p14:creationId xmlns:p14="http://schemas.microsoft.com/office/powerpoint/2010/main" val="204936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Inhaltsplatzhalter 2"/>
          <p:cNvSpPr>
            <a:spLocks noGrp="1"/>
          </p:cNvSpPr>
          <p:nvPr>
            <p:ph sz="half" idx="1"/>
          </p:nvPr>
        </p:nvSpPr>
        <p:spPr>
          <a:xfrm>
            <a:off x="1703512" y="1435879"/>
            <a:ext cx="9250238" cy="4751999"/>
          </a:xfrm>
        </p:spPr>
        <p:txBody>
          <a:bodyPr>
            <a:normAutofit/>
          </a:bodyPr>
          <a:lstStyle/>
          <a:p>
            <a:pPr marL="0" indent="0">
              <a:lnSpc>
                <a:spcPct val="150000"/>
              </a:lnSpc>
              <a:buNone/>
            </a:pPr>
            <a:r>
              <a:rPr lang="en-US" sz="2000" dirty="0">
                <a:latin typeface="+mn-lt"/>
                <a:cs typeface="Times New Roman" panose="02020603050405020304" pitchFamily="18" charset="0"/>
              </a:rPr>
              <a:t>Compute intensive hardware</a:t>
            </a:r>
            <a:endParaRPr lang="en-US" sz="2000" dirty="0">
              <a:latin typeface="+mn-lt"/>
            </a:endParaRPr>
          </a:p>
          <a:p>
            <a:pPr marL="0" indent="0">
              <a:lnSpc>
                <a:spcPct val="150000"/>
              </a:lnSpc>
              <a:buNone/>
            </a:pPr>
            <a:r>
              <a:rPr lang="en-US" sz="2000" dirty="0">
                <a:latin typeface="+mn-lt"/>
                <a:ea typeface="ＭＳ Ｐゴシック"/>
                <a:cs typeface="Times New Roman"/>
              </a:rPr>
              <a:t>Optimized AI frameworks (</a:t>
            </a:r>
            <a:r>
              <a:rPr lang="en-US" sz="2000" dirty="0" err="1">
                <a:latin typeface="+mn-lt"/>
                <a:ea typeface="ＭＳ Ｐゴシック"/>
                <a:cs typeface="Times New Roman"/>
              </a:rPr>
              <a:t>TensorFlow</a:t>
            </a:r>
            <a:r>
              <a:rPr lang="en-US" sz="2000" dirty="0">
                <a:latin typeface="+mn-lt"/>
                <a:ea typeface="ＭＳ Ｐゴシック"/>
                <a:cs typeface="Times New Roman"/>
              </a:rPr>
              <a:t>, </a:t>
            </a:r>
            <a:r>
              <a:rPr lang="en-US" sz="2000" dirty="0" err="1">
                <a:latin typeface="+mn-lt"/>
                <a:ea typeface="ＭＳ Ｐゴシック"/>
                <a:cs typeface="Times New Roman"/>
              </a:rPr>
              <a:t>Caffe</a:t>
            </a:r>
            <a:r>
              <a:rPr lang="en-US" sz="2000" dirty="0">
                <a:latin typeface="+mn-lt"/>
                <a:ea typeface="ＭＳ Ｐゴシック"/>
                <a:cs typeface="Times New Roman"/>
              </a:rPr>
              <a:t>)</a:t>
            </a:r>
          </a:p>
          <a:p>
            <a:pPr marL="0" indent="0">
              <a:lnSpc>
                <a:spcPct val="150000"/>
              </a:lnSpc>
              <a:buNone/>
            </a:pPr>
            <a:r>
              <a:rPr lang="en-US" sz="2000" dirty="0">
                <a:latin typeface="+mn-lt"/>
                <a:cs typeface="Times New Roman" panose="02020603050405020304" pitchFamily="18" charset="0"/>
              </a:rPr>
              <a:t>Optimized software (numerical libraries, Python)</a:t>
            </a:r>
          </a:p>
          <a:p>
            <a:pPr marL="0" indent="0">
              <a:lnSpc>
                <a:spcPct val="150000"/>
              </a:lnSpc>
              <a:buNone/>
            </a:pPr>
            <a:r>
              <a:rPr lang="en-US" sz="2000" dirty="0">
                <a:latin typeface="+mn-lt"/>
                <a:cs typeface="Times New Roman" panose="02020603050405020304" pitchFamily="18" charset="0"/>
              </a:rPr>
              <a:t>HPC specific software (distributed computing, workload manager)</a:t>
            </a:r>
          </a:p>
          <a:p>
            <a:pPr marL="0" indent="0">
              <a:lnSpc>
                <a:spcPct val="150000"/>
              </a:lnSpc>
              <a:buNone/>
            </a:pPr>
            <a:r>
              <a:rPr lang="en-US" sz="2000" dirty="0">
                <a:latin typeface="+mn-lt"/>
                <a:cs typeface="Times New Roman" panose="02020603050405020304" pitchFamily="18" charset="0"/>
              </a:rPr>
              <a:t>Method of deploying the AI software in a simple, straightforward and flexible way</a:t>
            </a:r>
          </a:p>
        </p:txBody>
      </p:sp>
      <p:sp>
        <p:nvSpPr>
          <p:cNvPr id="2" name="Slide Number Placeholder 1"/>
          <p:cNvSpPr>
            <a:spLocks noGrp="1"/>
          </p:cNvSpPr>
          <p:nvPr>
            <p:ph type="sldNum" sz="quarter" idx="12"/>
          </p:nvPr>
        </p:nvSpPr>
        <p:spPr/>
        <p:txBody>
          <a:bodyPr/>
          <a:lstStyle/>
          <a:p>
            <a:fld id="{FC51FD00-A5E7-2740-B1FF-C42AFF1C9198}" type="slidenum">
              <a:rPr lang="de-DE" smtClean="0"/>
              <a:pPr/>
              <a:t>26</a:t>
            </a:fld>
            <a:endParaRPr lang="de-DE"/>
          </a:p>
        </p:txBody>
      </p:sp>
      <p:sp>
        <p:nvSpPr>
          <p:cNvPr id="16" name="Fußzeilenplatzhalter 15"/>
          <p:cNvSpPr>
            <a:spLocks noGrp="1"/>
          </p:cNvSpPr>
          <p:nvPr>
            <p:ph type="ftr" sz="quarter" idx="3"/>
          </p:nvPr>
        </p:nvSpPr>
        <p:spPr>
          <a:xfrm>
            <a:off x="479425" y="6541108"/>
            <a:ext cx="2343590" cy="153888"/>
          </a:xfrm>
        </p:spPr>
        <p:txBody>
          <a:bodyPr/>
          <a:lstStyle/>
          <a:p>
            <a:pPr>
              <a:defRPr/>
            </a:pPr>
            <a:r>
              <a:rPr lang="de-DE" dirty="0"/>
              <a:t>ISC </a:t>
            </a:r>
            <a:r>
              <a:rPr lang="de-DE" dirty="0" err="1"/>
              <a:t>BoF</a:t>
            </a:r>
            <a:r>
              <a:rPr lang="de-DE" dirty="0"/>
              <a:t> Dr. David Brayford | 18.06.2019 </a:t>
            </a:r>
          </a:p>
        </p:txBody>
      </p:sp>
      <p:sp>
        <p:nvSpPr>
          <p:cNvPr id="3" name="Titel 2"/>
          <p:cNvSpPr>
            <a:spLocks noGrp="1"/>
          </p:cNvSpPr>
          <p:nvPr>
            <p:ph type="title"/>
          </p:nvPr>
        </p:nvSpPr>
        <p:spPr/>
        <p:txBody>
          <a:bodyPr/>
          <a:lstStyle/>
          <a:p>
            <a:r>
              <a:rPr lang="de-DE" dirty="0" err="1">
                <a:ea typeface="ＭＳ Ｐゴシック"/>
              </a:rPr>
              <a:t>Requirements</a:t>
            </a:r>
            <a:r>
              <a:rPr lang="de-DE" dirty="0">
                <a:ea typeface="ＭＳ Ｐゴシック"/>
              </a:rPr>
              <a:t> </a:t>
            </a:r>
            <a:r>
              <a:rPr lang="de-DE" dirty="0" err="1">
                <a:ea typeface="ＭＳ Ｐゴシック"/>
              </a:rPr>
              <a:t>for</a:t>
            </a:r>
            <a:r>
              <a:rPr lang="de-DE" dirty="0">
                <a:ea typeface="ＭＳ Ｐゴシック"/>
              </a:rPr>
              <a:t> AI on HPC</a:t>
            </a:r>
            <a:endParaRPr lang="de-DE" dirty="0"/>
          </a:p>
        </p:txBody>
      </p:sp>
      <p:sp>
        <p:nvSpPr>
          <p:cNvPr id="7" name="Text Placeholder 6"/>
          <p:cNvSpPr>
            <a:spLocks noGrp="1"/>
          </p:cNvSpPr>
          <p:nvPr>
            <p:ph type="body" sz="quarter" idx="13"/>
          </p:nvPr>
        </p:nvSpPr>
        <p:spPr/>
        <p:txBody>
          <a:bodyPr/>
          <a:lstStyle/>
          <a:p>
            <a:r>
              <a:rPr lang="en-US" dirty="0"/>
              <a:t>HPAI @ LRZ</a:t>
            </a:r>
          </a:p>
        </p:txBody>
      </p:sp>
      <p:sp>
        <p:nvSpPr>
          <p:cNvPr id="12" name="Rechteck 44"/>
          <p:cNvSpPr/>
          <p:nvPr/>
        </p:nvSpPr>
        <p:spPr bwMode="auto">
          <a:xfrm>
            <a:off x="7937" y="4365104"/>
            <a:ext cx="12192000" cy="1606750"/>
          </a:xfrm>
          <a:prstGeom prst="rect">
            <a:avLst/>
          </a:prstGeom>
          <a:gradFill flip="none" rotWithShape="1">
            <a:gsLst>
              <a:gs pos="0">
                <a:srgbClr val="137DFF">
                  <a:alpha val="80000"/>
                </a:srgbClr>
              </a:gs>
              <a:gs pos="50000">
                <a:srgbClr val="003980">
                  <a:alpha val="69804"/>
                </a:srgbClr>
              </a:gs>
              <a:gs pos="100000">
                <a:srgbClr val="00234E">
                  <a:alpha val="7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nchorCtr="0"/>
          <a:lstStyle/>
          <a:p>
            <a:pPr algn="ctr"/>
            <a:endParaRPr lang="en-US" sz="2800" b="1" dirty="0">
              <a:solidFill>
                <a:schemeClr val="bg1"/>
              </a:solidFill>
              <a:cs typeface="Times New Roman" panose="02020603050405020304" pitchFamily="18" charset="0"/>
            </a:endParaRPr>
          </a:p>
          <a:p>
            <a:pPr algn="ctr"/>
            <a:r>
              <a:rPr lang="en-US" sz="2800" b="1" dirty="0">
                <a:solidFill>
                  <a:schemeClr val="bg1"/>
                </a:solidFill>
                <a:cs typeface="Times New Roman" panose="02020603050405020304" pitchFamily="18" charset="0"/>
              </a:rPr>
              <a:t>Need to get to: “It just works”</a:t>
            </a:r>
          </a:p>
          <a:p>
            <a:pPr algn="ctr"/>
            <a:endParaRPr lang="en-US" sz="2800" b="1" dirty="0">
              <a:solidFill>
                <a:schemeClr val="bg1"/>
              </a:solidFill>
              <a:cs typeface="Times New Roman" panose="02020603050405020304" pitchFamily="18" charset="0"/>
            </a:endParaRPr>
          </a:p>
          <a:p>
            <a:pPr algn="ctr"/>
            <a:endParaRPr lang="en-GB" sz="2400" dirty="0"/>
          </a:p>
        </p:txBody>
      </p:sp>
    </p:spTree>
    <p:extLst>
      <p:ext uri="{BB962C8B-B14F-4D97-AF65-F5344CB8AC3E}">
        <p14:creationId xmlns:p14="http://schemas.microsoft.com/office/powerpoint/2010/main" val="83987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5400" y="1556792"/>
            <a:ext cx="4679190" cy="2268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Package Management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indent="0">
              <a:spcBef>
                <a:spcPts val="0"/>
              </a:spcBef>
              <a:buNone/>
            </a:pPr>
            <a:r>
              <a:rPr lang="en-US" b="1" dirty="0">
                <a:solidFill>
                  <a:schemeClr val="accent3"/>
                </a:solidFill>
              </a:rPr>
              <a:t>Frameworks have conflicting dependencies</a:t>
            </a:r>
            <a:br>
              <a:rPr lang="en-US" b="1" dirty="0">
                <a:solidFill>
                  <a:schemeClr val="accent3"/>
                </a:solidFill>
              </a:rPr>
            </a:br>
            <a:endParaRPr lang="en-US" b="1" dirty="0">
              <a:solidFill>
                <a:schemeClr val="accent3"/>
              </a:solidFill>
            </a:endParaRPr>
          </a:p>
          <a:p>
            <a:pPr marL="0" indent="0">
              <a:spcBef>
                <a:spcPts val="0"/>
              </a:spcBef>
              <a:buNone/>
            </a:pPr>
            <a:r>
              <a:rPr lang="en-US" dirty="0">
                <a:solidFill>
                  <a:srgbClr val="92D050"/>
                </a:solidFill>
                <a:sym typeface="Wingdings" pitchFamily="2" charset="2"/>
              </a:rPr>
              <a:t></a:t>
            </a:r>
            <a:r>
              <a:rPr lang="en-US" b="1" dirty="0">
                <a:solidFill>
                  <a:srgbClr val="92D050"/>
                </a:solidFill>
              </a:rPr>
              <a:t>The frameworks &amp; their dependencies need to be combined in a single module</a:t>
            </a:r>
            <a:br>
              <a:rPr lang="en-US" b="1" dirty="0">
                <a:solidFill>
                  <a:srgbClr val="92D050"/>
                </a:solidFill>
              </a:rPr>
            </a:br>
            <a:endParaRPr lang="en-US" b="1" dirty="0">
              <a:solidFill>
                <a:srgbClr val="92D050"/>
              </a:solidFill>
            </a:endParaRPr>
          </a:p>
          <a:p>
            <a:pPr marL="0" indent="0">
              <a:spcBef>
                <a:spcPts val="0"/>
              </a:spcBef>
              <a:buNone/>
            </a:pPr>
            <a:r>
              <a:rPr lang="en-US" b="1" dirty="0">
                <a:solidFill>
                  <a:schemeClr val="accent3"/>
                </a:solidFill>
              </a:rPr>
              <a:t>Rapid update cycles</a:t>
            </a:r>
            <a:br>
              <a:rPr lang="en-US" b="1" dirty="0">
                <a:solidFill>
                  <a:schemeClr val="accent3"/>
                </a:solidFill>
              </a:rPr>
            </a:br>
            <a:endParaRPr lang="en-US" b="1" dirty="0">
              <a:solidFill>
                <a:schemeClr val="accent3"/>
              </a:solidFill>
            </a:endParaRPr>
          </a:p>
          <a:p>
            <a:pPr marL="0" indent="0">
              <a:spcBef>
                <a:spcPts val="0"/>
              </a:spcBef>
              <a:buNone/>
            </a:pPr>
            <a:r>
              <a:rPr lang="en-US" dirty="0">
                <a:solidFill>
                  <a:srgbClr val="92D050"/>
                </a:solidFill>
                <a:sym typeface="Wingdings" pitchFamily="2" charset="2"/>
              </a:rPr>
              <a:t></a:t>
            </a:r>
            <a:r>
              <a:rPr lang="en-US" b="1" dirty="0">
                <a:solidFill>
                  <a:srgbClr val="92D050"/>
                </a:solidFill>
              </a:rPr>
              <a:t>Provide a mechanism for users to build there own frameworks</a:t>
            </a:r>
          </a:p>
          <a:p>
            <a:pPr>
              <a:spcBef>
                <a:spcPts val="0"/>
              </a:spcBef>
            </a:pPr>
            <a:endParaRPr lang="en-US" dirty="0">
              <a:solidFill>
                <a:srgbClr val="FF0000"/>
              </a:solidFill>
            </a:endParaRPr>
          </a:p>
          <a:p>
            <a:pPr>
              <a:spcBef>
                <a:spcPts val="0"/>
              </a:spcBef>
            </a:pPr>
            <a:endParaRPr lang="en-US" dirty="0"/>
          </a:p>
        </p:txBody>
      </p:sp>
      <p:sp>
        <p:nvSpPr>
          <p:cNvPr id="4" name="Slide Number Placeholder 3"/>
          <p:cNvSpPr>
            <a:spLocks noGrp="1"/>
          </p:cNvSpPr>
          <p:nvPr>
            <p:ph type="sldNum" sz="quarter" idx="12"/>
          </p:nvPr>
        </p:nvSpPr>
        <p:spPr/>
        <p:txBody>
          <a:bodyPr/>
          <a:lstStyle/>
          <a:p>
            <a:fld id="{FC51FD00-A5E7-2740-B1FF-C42AFF1C9198}" type="slidenum">
              <a:rPr lang="de-DE" smtClean="0"/>
              <a:pPr/>
              <a:t>27</a:t>
            </a:fld>
            <a:endParaRPr lang="de-DE"/>
          </a:p>
        </p:txBody>
      </p:sp>
      <p:sp>
        <p:nvSpPr>
          <p:cNvPr id="6" name="Content Placeholder 5"/>
          <p:cNvSpPr>
            <a:spLocks noGrp="1"/>
          </p:cNvSpPr>
          <p:nvPr>
            <p:ph idx="13"/>
          </p:nvPr>
        </p:nvSpPr>
        <p:spPr>
          <a:xfrm>
            <a:off x="6456039" y="1556792"/>
            <a:ext cx="4967221" cy="2268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Dynamic Programming Environment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indent="0">
              <a:spcBef>
                <a:spcPts val="0"/>
              </a:spcBef>
              <a:buNone/>
            </a:pPr>
            <a:r>
              <a:rPr lang="en-US" b="1" dirty="0">
                <a:solidFill>
                  <a:schemeClr val="accent3"/>
                </a:solidFill>
              </a:rPr>
              <a:t>Python dependencies</a:t>
            </a:r>
            <a:br>
              <a:rPr lang="en-US" b="1" dirty="0">
                <a:solidFill>
                  <a:schemeClr val="accent3"/>
                </a:solidFill>
              </a:rPr>
            </a:br>
            <a:endParaRPr lang="en-US" b="1" dirty="0">
              <a:solidFill>
                <a:schemeClr val="accent3"/>
              </a:solidFill>
            </a:endParaRPr>
          </a:p>
          <a:p>
            <a:pPr marL="0" indent="0">
              <a:spcBef>
                <a:spcPts val="0"/>
              </a:spcBef>
              <a:buNone/>
            </a:pPr>
            <a:r>
              <a:rPr lang="en-US" b="1" dirty="0">
                <a:solidFill>
                  <a:srgbClr val="92D050"/>
                </a:solidFill>
                <a:sym typeface="Wingdings" pitchFamily="2" charset="2"/>
              </a:rPr>
              <a:t></a:t>
            </a:r>
            <a:r>
              <a:rPr lang="en-US" b="1" dirty="0">
                <a:solidFill>
                  <a:srgbClr val="92D050"/>
                </a:solidFill>
              </a:rPr>
              <a:t>Each unique framework needs its own Python instance</a:t>
            </a:r>
          </a:p>
          <a:p>
            <a:pPr marL="0" indent="0">
              <a:spcBef>
                <a:spcPts val="0"/>
              </a:spcBef>
              <a:buNone/>
            </a:pPr>
            <a:endParaRPr lang="en-US" b="1" dirty="0">
              <a:solidFill>
                <a:srgbClr val="92D050"/>
              </a:solidFill>
            </a:endParaRPr>
          </a:p>
          <a:p>
            <a:pPr marL="0" indent="0">
              <a:spcBef>
                <a:spcPts val="0"/>
              </a:spcBef>
              <a:buNone/>
            </a:pPr>
            <a:r>
              <a:rPr lang="en-US" b="1" dirty="0">
                <a:solidFill>
                  <a:schemeClr val="accent3"/>
                </a:solidFill>
              </a:rPr>
              <a:t>Connecting to external servers</a:t>
            </a:r>
            <a:br>
              <a:rPr lang="en-US" b="1" dirty="0">
                <a:solidFill>
                  <a:schemeClr val="accent3"/>
                </a:solidFill>
              </a:rPr>
            </a:br>
            <a:endParaRPr lang="en-US" b="1" dirty="0">
              <a:solidFill>
                <a:schemeClr val="accent3"/>
              </a:solidFill>
            </a:endParaRPr>
          </a:p>
          <a:p>
            <a:pPr marL="0" indent="0">
              <a:spcBef>
                <a:spcPts val="0"/>
              </a:spcBef>
              <a:buNone/>
            </a:pPr>
            <a:r>
              <a:rPr lang="en-US" b="1" dirty="0">
                <a:solidFill>
                  <a:srgbClr val="92D050"/>
                </a:solidFill>
                <a:sym typeface="Wingdings" pitchFamily="2" charset="2"/>
              </a:rPr>
              <a:t></a:t>
            </a:r>
            <a:r>
              <a:rPr lang="en-US" b="1" dirty="0">
                <a:solidFill>
                  <a:srgbClr val="92D050"/>
                </a:solidFill>
              </a:rPr>
              <a:t>Build frameworks on systems with internet access</a:t>
            </a:r>
          </a:p>
        </p:txBody>
      </p:sp>
      <p:sp>
        <p:nvSpPr>
          <p:cNvPr id="3" name="Footer Placeholder 2"/>
          <p:cNvSpPr>
            <a:spLocks noGrp="1"/>
          </p:cNvSpPr>
          <p:nvPr>
            <p:ph type="ftr" sz="quarter" idx="3"/>
          </p:nvPr>
        </p:nvSpPr>
        <p:spPr>
          <a:xfrm>
            <a:off x="479425" y="6541108"/>
            <a:ext cx="2343590" cy="153888"/>
          </a:xfrm>
        </p:spPr>
        <p:txBody>
          <a:bodyPr/>
          <a:lstStyle/>
          <a:p>
            <a:pPr>
              <a:defRPr/>
            </a:pPr>
            <a:r>
              <a:rPr lang="de-DE" dirty="0"/>
              <a:t>ISC </a:t>
            </a:r>
            <a:r>
              <a:rPr lang="de-DE" dirty="0" err="1"/>
              <a:t>BoF</a:t>
            </a:r>
            <a:r>
              <a:rPr lang="de-DE" dirty="0"/>
              <a:t> Dr. David Brayford | 18.06.2019 </a:t>
            </a:r>
          </a:p>
        </p:txBody>
      </p:sp>
      <p:sp>
        <p:nvSpPr>
          <p:cNvPr id="5" name="Title 4"/>
          <p:cNvSpPr>
            <a:spLocks noGrp="1"/>
          </p:cNvSpPr>
          <p:nvPr>
            <p:ph type="title"/>
          </p:nvPr>
        </p:nvSpPr>
        <p:spPr/>
        <p:txBody>
          <a:bodyPr/>
          <a:lstStyle/>
          <a:p>
            <a:r>
              <a:rPr lang="en-US" dirty="0"/>
              <a:t>Key Challenges</a:t>
            </a:r>
          </a:p>
        </p:txBody>
      </p:sp>
      <p:sp>
        <p:nvSpPr>
          <p:cNvPr id="9" name="Text Placeholder 8"/>
          <p:cNvSpPr>
            <a:spLocks noGrp="1"/>
          </p:cNvSpPr>
          <p:nvPr>
            <p:ph type="body" sz="quarter" idx="16"/>
          </p:nvPr>
        </p:nvSpPr>
        <p:spPr/>
        <p:txBody>
          <a:bodyPr/>
          <a:lstStyle/>
          <a:p>
            <a:r>
              <a:rPr lang="en-US" dirty="0"/>
              <a:t>HPAI @ LRZ</a:t>
            </a:r>
          </a:p>
        </p:txBody>
      </p:sp>
      <p:sp>
        <p:nvSpPr>
          <p:cNvPr id="14" name="Rectangle 13">
            <a:extLst>
              <a:ext uri="{FF2B5EF4-FFF2-40B4-BE49-F238E27FC236}">
                <a16:creationId xmlns:a16="http://schemas.microsoft.com/office/drawing/2014/main" id="{AB02DF92-2E8B-274D-B3CF-849C9C8212A1}"/>
              </a:ext>
            </a:extLst>
          </p:cNvPr>
          <p:cNvSpPr/>
          <p:nvPr/>
        </p:nvSpPr>
        <p:spPr bwMode="auto">
          <a:xfrm>
            <a:off x="479425" y="1484784"/>
            <a:ext cx="5184527" cy="475247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09351E2-AB29-C247-ACBF-836E0B474E3A}"/>
              </a:ext>
            </a:extLst>
          </p:cNvPr>
          <p:cNvSpPr/>
          <p:nvPr/>
        </p:nvSpPr>
        <p:spPr bwMode="auto">
          <a:xfrm>
            <a:off x="6238734" y="1467448"/>
            <a:ext cx="5295318" cy="475247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721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51FD00-A5E7-2740-B1FF-C42AFF1C9198}" type="slidenum">
              <a:rPr lang="de-DE" smtClean="0"/>
              <a:pPr/>
              <a:t>28</a:t>
            </a:fld>
            <a:endParaRPr lang="de-DE"/>
          </a:p>
        </p:txBody>
      </p:sp>
      <p:sp>
        <p:nvSpPr>
          <p:cNvPr id="16" name="Fußzeilenplatzhalter 15"/>
          <p:cNvSpPr>
            <a:spLocks noGrp="1"/>
          </p:cNvSpPr>
          <p:nvPr>
            <p:ph type="ftr" sz="quarter" idx="3"/>
          </p:nvPr>
        </p:nvSpPr>
        <p:spPr>
          <a:xfrm>
            <a:off x="479425" y="6541108"/>
            <a:ext cx="2343590" cy="153888"/>
          </a:xfrm>
        </p:spPr>
        <p:txBody>
          <a:bodyPr/>
          <a:lstStyle/>
          <a:p>
            <a:pPr>
              <a:defRPr/>
            </a:pPr>
            <a:r>
              <a:rPr lang="de-DE" dirty="0"/>
              <a:t>ISC </a:t>
            </a:r>
            <a:r>
              <a:rPr lang="de-DE" dirty="0" err="1"/>
              <a:t>BoF</a:t>
            </a:r>
            <a:r>
              <a:rPr lang="de-DE" dirty="0"/>
              <a:t> Dr. David Brayford | 18.06.2019 </a:t>
            </a:r>
          </a:p>
        </p:txBody>
      </p:sp>
      <p:sp>
        <p:nvSpPr>
          <p:cNvPr id="3" name="Titel 2"/>
          <p:cNvSpPr>
            <a:spLocks noGrp="1"/>
          </p:cNvSpPr>
          <p:nvPr>
            <p:ph type="title"/>
          </p:nvPr>
        </p:nvSpPr>
        <p:spPr/>
        <p:txBody>
          <a:bodyPr/>
          <a:lstStyle/>
          <a:p>
            <a:br>
              <a:rPr lang="en-US" sz="2800" dirty="0"/>
            </a:br>
            <a:r>
              <a:rPr lang="en-US" sz="2800" dirty="0" err="1"/>
              <a:t>Charliecloud</a:t>
            </a:r>
            <a:r>
              <a:rPr lang="en-US" sz="2800" dirty="0"/>
              <a:t> containers in HPC</a:t>
            </a:r>
            <a:endParaRPr lang="de-DE" dirty="0"/>
          </a:p>
        </p:txBody>
      </p:sp>
      <p:sp>
        <p:nvSpPr>
          <p:cNvPr id="5" name="Text Placeholder 4"/>
          <p:cNvSpPr>
            <a:spLocks noGrp="1"/>
          </p:cNvSpPr>
          <p:nvPr>
            <p:ph type="body" sz="quarter" idx="13"/>
          </p:nvPr>
        </p:nvSpPr>
        <p:spPr/>
        <p:txBody>
          <a:bodyPr/>
          <a:lstStyle/>
          <a:p>
            <a:r>
              <a:rPr lang="en-US" dirty="0"/>
              <a:t>HPAI @ LRZ </a:t>
            </a:r>
          </a:p>
        </p:txBody>
      </p:sp>
      <p:sp>
        <p:nvSpPr>
          <p:cNvPr id="11" name="Content Placeholder 2">
            <a:extLst>
              <a:ext uri="{FF2B5EF4-FFF2-40B4-BE49-F238E27FC236}">
                <a16:creationId xmlns:a16="http://schemas.microsoft.com/office/drawing/2014/main" id="{97B62E47-2245-4184-914D-6943223C81CB}"/>
              </a:ext>
            </a:extLst>
          </p:cNvPr>
          <p:cNvSpPr>
            <a:spLocks noGrp="1"/>
          </p:cNvSpPr>
          <p:nvPr>
            <p:ph idx="1"/>
          </p:nvPr>
        </p:nvSpPr>
        <p:spPr>
          <a:xfrm>
            <a:off x="1055440" y="1365414"/>
            <a:ext cx="9649023" cy="4752975"/>
          </a:xfrm>
        </p:spPr>
        <p:txBody>
          <a:bodyPr>
            <a:normAutofit/>
          </a:bodyPr>
          <a:lstStyle/>
          <a:p>
            <a:pPr>
              <a:spcBef>
                <a:spcPts val="1800"/>
              </a:spcBef>
            </a:pPr>
            <a:r>
              <a:rPr lang="en-US" dirty="0">
                <a:ea typeface="ＭＳ Ｐゴシック"/>
                <a:cs typeface="Times New Roman"/>
              </a:rPr>
              <a:t>Easy to install</a:t>
            </a:r>
          </a:p>
          <a:p>
            <a:pPr>
              <a:spcBef>
                <a:spcPts val="1800"/>
              </a:spcBef>
            </a:pPr>
            <a:r>
              <a:rPr lang="en-US" dirty="0">
                <a:latin typeface="+mn-lt"/>
                <a:ea typeface="ＭＳ Ｐゴシック"/>
                <a:cs typeface="Times New Roman"/>
              </a:rPr>
              <a:t>Charliecloud was developed to be run on highly secure HPC systems 	</a:t>
            </a:r>
          </a:p>
          <a:p>
            <a:pPr marL="0" indent="0">
              <a:spcBef>
                <a:spcPts val="1800"/>
              </a:spcBef>
              <a:buNone/>
            </a:pPr>
            <a:r>
              <a:rPr lang="en-US" dirty="0">
                <a:latin typeface="+mn-lt"/>
                <a:ea typeface="ＭＳ Ｐゴシック"/>
                <a:cs typeface="Times New Roman"/>
              </a:rPr>
              <a:t>	at US government labs</a:t>
            </a:r>
          </a:p>
          <a:p>
            <a:pPr>
              <a:spcBef>
                <a:spcPts val="1800"/>
              </a:spcBef>
            </a:pPr>
            <a:r>
              <a:rPr lang="en-US" dirty="0">
                <a:ea typeface="ＭＳ Ｐゴシック"/>
                <a:cs typeface="Times New Roman"/>
              </a:rPr>
              <a:t>Charliecloud runs entirely under the User ID</a:t>
            </a:r>
            <a:endParaRPr lang="en-US" dirty="0">
              <a:solidFill>
                <a:schemeClr val="tx1"/>
              </a:solidFill>
              <a:latin typeface="+mn-lt"/>
            </a:endParaRPr>
          </a:p>
          <a:p>
            <a:pPr>
              <a:spcBef>
                <a:spcPts val="1800"/>
              </a:spcBef>
            </a:pPr>
            <a:r>
              <a:rPr lang="en-US" dirty="0">
                <a:latin typeface="+mn-lt"/>
              </a:rPr>
              <a:t>Ability to run legacy design flows in containers</a:t>
            </a:r>
          </a:p>
          <a:p>
            <a:pPr>
              <a:spcBef>
                <a:spcPts val="1800"/>
              </a:spcBef>
            </a:pPr>
            <a:r>
              <a:rPr lang="en-US" dirty="0">
                <a:cs typeface="Times New Roman" panose="02020603050405020304" pitchFamily="18" charset="0"/>
              </a:rPr>
              <a:t>Low overhead and ~ 800 lines of code</a:t>
            </a:r>
          </a:p>
          <a:p>
            <a:pPr>
              <a:spcBef>
                <a:spcPts val="1800"/>
              </a:spcBef>
            </a:pPr>
            <a:r>
              <a:rPr lang="en-US" dirty="0">
                <a:latin typeface="+mn-lt"/>
                <a:cs typeface="Times New Roman" panose="02020603050405020304" pitchFamily="18" charset="0"/>
              </a:rPr>
              <a:t>LRZ deploys </a:t>
            </a:r>
            <a:r>
              <a:rPr lang="en-US" dirty="0" err="1">
                <a:latin typeface="+mn-lt"/>
                <a:cs typeface="Times New Roman" panose="02020603050405020304" pitchFamily="18" charset="0"/>
              </a:rPr>
              <a:t>Charliecloud</a:t>
            </a:r>
            <a:r>
              <a:rPr lang="en-US" dirty="0">
                <a:latin typeface="+mn-lt"/>
                <a:cs typeface="Times New Roman" panose="02020603050405020304" pitchFamily="18" charset="0"/>
              </a:rPr>
              <a:t> via </a:t>
            </a:r>
            <a:r>
              <a:rPr lang="en-US" dirty="0" err="1">
                <a:latin typeface="+mn-lt"/>
                <a:cs typeface="Times New Roman" panose="02020603050405020304" pitchFamily="18" charset="0"/>
              </a:rPr>
              <a:t>Spack</a:t>
            </a:r>
            <a:endParaRPr lang="en-US" dirty="0">
              <a:latin typeface="+mn-lt"/>
              <a:cs typeface="Times New Roman" panose="02020603050405020304" pitchFamily="18" charset="0"/>
            </a:endParaRPr>
          </a:p>
          <a:p>
            <a:pPr>
              <a:spcBef>
                <a:spcPts val="1800"/>
              </a:spcBef>
            </a:pPr>
            <a:r>
              <a:rPr lang="en-US" dirty="0" err="1">
                <a:latin typeface="+mn-lt"/>
                <a:cs typeface="Times New Roman" panose="02020603050405020304" pitchFamily="18" charset="0"/>
              </a:rPr>
              <a:t>Charliecloud</a:t>
            </a:r>
            <a:r>
              <a:rPr lang="en-US" dirty="0">
                <a:latin typeface="+mn-lt"/>
                <a:cs typeface="Times New Roman" panose="02020603050405020304" pitchFamily="18" charset="0"/>
              </a:rPr>
              <a:t> is available in the module system at LRZ</a:t>
            </a:r>
            <a:endParaRPr lang="en-US" dirty="0">
              <a:latin typeface="+mn-lt"/>
            </a:endParaRPr>
          </a:p>
        </p:txBody>
      </p:sp>
    </p:spTree>
    <p:extLst>
      <p:ext uri="{BB962C8B-B14F-4D97-AF65-F5344CB8AC3E}">
        <p14:creationId xmlns:p14="http://schemas.microsoft.com/office/powerpoint/2010/main" val="35922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2"/>
          <p:cNvSpPr>
            <a:spLocks noGrp="1"/>
          </p:cNvSpPr>
          <p:nvPr>
            <p:ph sz="half" idx="1"/>
          </p:nvPr>
        </p:nvSpPr>
        <p:spPr>
          <a:xfrm>
            <a:off x="479424" y="1268761"/>
            <a:ext cx="11377614" cy="4896114"/>
          </a:xfrm>
        </p:spPr>
        <p:txBody>
          <a:bodyPr>
            <a:normAutofit lnSpcReduction="10000"/>
          </a:bodyPr>
          <a:lstStyle/>
          <a:p>
            <a:pPr marL="0" indent="0">
              <a:lnSpc>
                <a:spcPct val="150000"/>
              </a:lnSpc>
              <a:buNone/>
            </a:pPr>
            <a:r>
              <a:rPr lang="en-US" sz="2000" dirty="0">
                <a:latin typeface="+mj-lt"/>
                <a:cs typeface="Times New Roman" panose="02020603050405020304" pitchFamily="18" charset="0"/>
              </a:rPr>
              <a:t>Mechanism for deploying AI at LRZ:</a:t>
            </a:r>
            <a:endParaRPr lang="en-US" sz="2000" dirty="0">
              <a:latin typeface="+mj-lt"/>
            </a:endParaRPr>
          </a:p>
          <a:p>
            <a:pPr lvl="1"/>
            <a:r>
              <a:rPr lang="en-US" sz="2000" dirty="0">
                <a:latin typeface="+mj-lt"/>
                <a:cs typeface="Times New Roman" panose="02020603050405020304" pitchFamily="18" charset="0"/>
              </a:rPr>
              <a:t>Download the Intel optimized </a:t>
            </a:r>
            <a:r>
              <a:rPr lang="en-US" sz="2000" dirty="0" err="1">
                <a:latin typeface="+mj-lt"/>
                <a:cs typeface="Times New Roman" panose="02020603050405020304" pitchFamily="18" charset="0"/>
              </a:rPr>
              <a:t>TensorFlow</a:t>
            </a:r>
            <a:r>
              <a:rPr lang="en-US" sz="2000" dirty="0">
                <a:latin typeface="+mj-lt"/>
                <a:cs typeface="Times New Roman" panose="02020603050405020304" pitchFamily="18" charset="0"/>
              </a:rPr>
              <a:t> Docker Image (</a:t>
            </a:r>
            <a:r>
              <a:rPr lang="en-US" sz="2000" dirty="0" err="1">
                <a:latin typeface="+mj-lt"/>
                <a:cs typeface="Times New Roman" panose="02020603050405020304" pitchFamily="18" charset="0"/>
              </a:rPr>
              <a:t>intelaipg</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Dockerhub</a:t>
            </a:r>
            <a:r>
              <a:rPr lang="en-US" sz="2000" dirty="0">
                <a:latin typeface="+mj-lt"/>
                <a:cs typeface="Times New Roman" panose="02020603050405020304" pitchFamily="18" charset="0"/>
              </a:rPr>
              <a:t>)</a:t>
            </a:r>
          </a:p>
          <a:p>
            <a:pPr lvl="1"/>
            <a:endParaRPr lang="en-US" sz="2000" dirty="0">
              <a:latin typeface="+mj-lt"/>
              <a:cs typeface="Times New Roman" panose="02020603050405020304" pitchFamily="18" charset="0"/>
            </a:endParaRPr>
          </a:p>
          <a:p>
            <a:pPr lvl="1"/>
            <a:r>
              <a:rPr lang="en-US" sz="2000" dirty="0">
                <a:latin typeface="+mj-lt"/>
                <a:cs typeface="Times New Roman" panose="02020603050405020304" pitchFamily="18" charset="0"/>
              </a:rPr>
              <a:t>Modify the Linux Docker image for HPC</a:t>
            </a:r>
          </a:p>
          <a:p>
            <a:pPr lvl="1"/>
            <a:endParaRPr lang="en-US" sz="2000" dirty="0">
              <a:latin typeface="+mj-lt"/>
              <a:cs typeface="Times New Roman" panose="02020603050405020304" pitchFamily="18" charset="0"/>
            </a:endParaRPr>
          </a:p>
          <a:p>
            <a:pPr lvl="1"/>
            <a:r>
              <a:rPr lang="en-US" sz="2000" dirty="0">
                <a:latin typeface="+mj-lt"/>
                <a:cs typeface="Times New Roman" panose="02020603050405020304" pitchFamily="18" charset="0"/>
              </a:rPr>
              <a:t>Modify Python to enable distributed </a:t>
            </a:r>
            <a:r>
              <a:rPr lang="en-US" sz="2000" dirty="0" err="1">
                <a:latin typeface="+mj-lt"/>
                <a:cs typeface="Times New Roman" panose="02020603050405020304" pitchFamily="18" charset="0"/>
              </a:rPr>
              <a:t>TensorFlow</a:t>
            </a:r>
            <a:r>
              <a:rPr lang="en-US" sz="2000" dirty="0">
                <a:latin typeface="+mj-lt"/>
                <a:cs typeface="Times New Roman" panose="02020603050405020304" pitchFamily="18" charset="0"/>
              </a:rPr>
              <a:t> execution</a:t>
            </a:r>
          </a:p>
          <a:p>
            <a:pPr lvl="1"/>
            <a:endParaRPr lang="en-US" sz="2000" dirty="0">
              <a:latin typeface="+mj-lt"/>
              <a:cs typeface="Times New Roman" panose="02020603050405020304" pitchFamily="18" charset="0"/>
            </a:endParaRPr>
          </a:p>
          <a:p>
            <a:pPr lvl="1"/>
            <a:r>
              <a:rPr lang="en-US" sz="2000" dirty="0">
                <a:latin typeface="+mj-lt"/>
                <a:cs typeface="Times New Roman" panose="02020603050405020304" pitchFamily="18" charset="0"/>
              </a:rPr>
              <a:t>Copy the training data and execution scripts to the modified Docker image</a:t>
            </a:r>
          </a:p>
          <a:p>
            <a:pPr lvl="1"/>
            <a:endParaRPr lang="en-US" sz="2000" dirty="0">
              <a:latin typeface="+mj-lt"/>
              <a:cs typeface="Times New Roman" panose="02020603050405020304" pitchFamily="18" charset="0"/>
            </a:endParaRPr>
          </a:p>
          <a:p>
            <a:pPr lvl="1"/>
            <a:r>
              <a:rPr lang="en-US" sz="2000" dirty="0">
                <a:latin typeface="+mj-lt"/>
                <a:cs typeface="Times New Roman" panose="02020603050405020304" pitchFamily="18" charset="0"/>
              </a:rPr>
              <a:t>Convert to a </a:t>
            </a:r>
            <a:r>
              <a:rPr lang="en-US" sz="2000" dirty="0" err="1">
                <a:latin typeface="+mj-lt"/>
                <a:cs typeface="Times New Roman" panose="02020603050405020304" pitchFamily="18" charset="0"/>
              </a:rPr>
              <a:t>Charliecloud</a:t>
            </a:r>
            <a:r>
              <a:rPr lang="en-US" sz="2000" dirty="0">
                <a:latin typeface="+mj-lt"/>
                <a:cs typeface="Times New Roman" panose="02020603050405020304" pitchFamily="18" charset="0"/>
              </a:rPr>
              <a:t> UDSS and copy the file to the HPC system</a:t>
            </a:r>
          </a:p>
          <a:p>
            <a:pPr lvl="1"/>
            <a:endParaRPr lang="en-US" sz="2000" dirty="0">
              <a:latin typeface="+mj-lt"/>
              <a:cs typeface="Times New Roman" panose="02020603050405020304" pitchFamily="18" charset="0"/>
            </a:endParaRPr>
          </a:p>
          <a:p>
            <a:pPr lvl="1"/>
            <a:r>
              <a:rPr lang="en-US" sz="2000" dirty="0">
                <a:latin typeface="+mj-lt"/>
                <a:cs typeface="Times New Roman" panose="02020603050405020304" pitchFamily="18" charset="0"/>
              </a:rPr>
              <a:t>Load the </a:t>
            </a:r>
            <a:r>
              <a:rPr lang="en-US" sz="2000" dirty="0" err="1">
                <a:latin typeface="+mj-lt"/>
                <a:cs typeface="Times New Roman" panose="02020603050405020304" pitchFamily="18" charset="0"/>
              </a:rPr>
              <a:t>Charlicloud</a:t>
            </a:r>
            <a:r>
              <a:rPr lang="en-US" sz="2000" dirty="0">
                <a:latin typeface="+mj-lt"/>
                <a:cs typeface="Times New Roman" panose="02020603050405020304" pitchFamily="18" charset="0"/>
              </a:rPr>
              <a:t> module</a:t>
            </a:r>
          </a:p>
          <a:p>
            <a:pPr lvl="1"/>
            <a:endParaRPr lang="en-US" sz="2000" dirty="0">
              <a:latin typeface="+mj-lt"/>
              <a:cs typeface="Times New Roman" panose="02020603050405020304" pitchFamily="18" charset="0"/>
            </a:endParaRPr>
          </a:p>
          <a:p>
            <a:pPr lvl="1"/>
            <a:r>
              <a:rPr lang="en-US" sz="2000" dirty="0">
                <a:latin typeface="+mj-lt"/>
                <a:cs typeface="Times New Roman" panose="02020603050405020304" pitchFamily="18" charset="0"/>
              </a:rPr>
              <a:t>Execute on </a:t>
            </a:r>
            <a:r>
              <a:rPr lang="en-US" sz="2000" dirty="0" err="1">
                <a:latin typeface="+mj-lt"/>
                <a:cs typeface="Times New Roman" panose="02020603050405020304" pitchFamily="18" charset="0"/>
              </a:rPr>
              <a:t>SuperMUC</a:t>
            </a:r>
            <a:r>
              <a:rPr lang="en-US" sz="2000" dirty="0">
                <a:latin typeface="+mj-lt"/>
                <a:cs typeface="Times New Roman" panose="02020603050405020304" pitchFamily="18" charset="0"/>
              </a:rPr>
              <a:t>-NG via </a:t>
            </a:r>
            <a:r>
              <a:rPr lang="en-US" sz="2000" dirty="0" err="1">
                <a:latin typeface="+mj-lt"/>
                <a:cs typeface="Times New Roman" panose="02020603050405020304" pitchFamily="18" charset="0"/>
              </a:rPr>
              <a:t>Slurm</a:t>
            </a:r>
            <a:endParaRPr lang="en-US" sz="2000" dirty="0">
              <a:latin typeface="+mj-lt"/>
              <a:cs typeface="Times New Roman" panose="02020603050405020304" pitchFamily="18" charset="0"/>
            </a:endParaRPr>
          </a:p>
          <a:p>
            <a:pPr lvl="1"/>
            <a:endParaRPr lang="en-US" sz="2000" dirty="0">
              <a:latin typeface="+mj-lt"/>
              <a:cs typeface="Times New Roman" panose="02020603050405020304" pitchFamily="18" charset="0"/>
            </a:endParaRPr>
          </a:p>
          <a:p>
            <a:pPr lvl="1"/>
            <a:endParaRPr lang="en-US" sz="2000" dirty="0">
              <a:latin typeface="+mj-lt"/>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FC51FD00-A5E7-2740-B1FF-C42AFF1C9198}" type="slidenum">
              <a:rPr lang="de-DE" smtClean="0"/>
              <a:pPr/>
              <a:t>29</a:t>
            </a:fld>
            <a:endParaRPr lang="de-DE"/>
          </a:p>
        </p:txBody>
      </p:sp>
      <p:sp>
        <p:nvSpPr>
          <p:cNvPr id="16" name="Fußzeilenplatzhalter 15"/>
          <p:cNvSpPr>
            <a:spLocks noGrp="1"/>
          </p:cNvSpPr>
          <p:nvPr>
            <p:ph type="ftr" sz="quarter" idx="3"/>
          </p:nvPr>
        </p:nvSpPr>
        <p:spPr>
          <a:xfrm>
            <a:off x="479425" y="6541108"/>
            <a:ext cx="2343590" cy="153888"/>
          </a:xfrm>
        </p:spPr>
        <p:txBody>
          <a:bodyPr/>
          <a:lstStyle/>
          <a:p>
            <a:pPr>
              <a:defRPr/>
            </a:pPr>
            <a:r>
              <a:rPr lang="de-DE" dirty="0"/>
              <a:t>ISC </a:t>
            </a:r>
            <a:r>
              <a:rPr lang="de-DE" dirty="0" err="1"/>
              <a:t>BoF</a:t>
            </a:r>
            <a:r>
              <a:rPr lang="de-DE" dirty="0"/>
              <a:t> Dr. David Brayford | 18.06.2019 </a:t>
            </a:r>
          </a:p>
        </p:txBody>
      </p:sp>
      <p:sp>
        <p:nvSpPr>
          <p:cNvPr id="3" name="Titel 2"/>
          <p:cNvSpPr>
            <a:spLocks noGrp="1"/>
          </p:cNvSpPr>
          <p:nvPr>
            <p:ph type="title"/>
          </p:nvPr>
        </p:nvSpPr>
        <p:spPr/>
        <p:txBody>
          <a:bodyPr/>
          <a:lstStyle/>
          <a:p>
            <a:r>
              <a:rPr lang="en-US" dirty="0"/>
              <a:t>Achieving High Performance AI on Secure HPC Systems</a:t>
            </a:r>
            <a:endParaRPr lang="de-DE" dirty="0"/>
          </a:p>
        </p:txBody>
      </p:sp>
      <p:sp>
        <p:nvSpPr>
          <p:cNvPr id="5" name="Text Placeholder 4"/>
          <p:cNvSpPr>
            <a:spLocks noGrp="1"/>
          </p:cNvSpPr>
          <p:nvPr>
            <p:ph type="body" sz="quarter" idx="13"/>
          </p:nvPr>
        </p:nvSpPr>
        <p:spPr/>
        <p:txBody>
          <a:bodyPr/>
          <a:lstStyle/>
          <a:p>
            <a:r>
              <a:rPr lang="en-US" dirty="0"/>
              <a:t>Deployment @ LRZ </a:t>
            </a:r>
          </a:p>
        </p:txBody>
      </p:sp>
    </p:spTree>
    <p:extLst>
      <p:ext uri="{BB962C8B-B14F-4D97-AF65-F5344CB8AC3E}">
        <p14:creationId xmlns:p14="http://schemas.microsoft.com/office/powerpoint/2010/main" val="238861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C27ECEDB-6C0E-4F40-B7B6-5155F0E44CC4}"/>
              </a:ext>
            </a:extLst>
          </p:cNvPr>
          <p:cNvSpPr txBox="1"/>
          <p:nvPr/>
        </p:nvSpPr>
        <p:spPr>
          <a:xfrm>
            <a:off x="2101301" y="6384869"/>
            <a:ext cx="9946604" cy="464400"/>
          </a:xfrm>
          <a:prstGeom prst="rect">
            <a:avLst/>
          </a:prstGeom>
          <a:noFill/>
        </p:spPr>
        <p:txBody>
          <a:bodyPr vert="horz" wrap="square" lIns="0" tIns="0" rIns="0" bIns="0" rtlCol="0" anchor="ctr">
            <a:noAutofit/>
          </a:bodyPr>
          <a:lstStyle/>
          <a:p>
            <a:pPr marL="76197" algn="r"/>
            <a:r>
              <a:rPr lang="en-US" sz="667" baseline="30000" dirty="0">
                <a:solidFill>
                  <a:schemeClr val="bg1">
                    <a:lumMod val="85000"/>
                  </a:schemeClr>
                </a:solidFill>
              </a:rPr>
              <a:t>1 </a:t>
            </a:r>
            <a:r>
              <a:rPr lang="en-US" sz="667" dirty="0">
                <a:solidFill>
                  <a:schemeClr val="bg1">
                    <a:lumMod val="85000"/>
                  </a:schemeClr>
                </a:solidFill>
              </a:rPr>
              <a:t>An open source version is available at: 01.org/</a:t>
            </a:r>
            <a:r>
              <a:rPr lang="en-US" sz="667" dirty="0" err="1">
                <a:solidFill>
                  <a:schemeClr val="bg1">
                    <a:lumMod val="85000"/>
                  </a:schemeClr>
                </a:solidFill>
              </a:rPr>
              <a:t>openvinotoolkit</a:t>
            </a:r>
            <a:r>
              <a:rPr lang="en-US" sz="667" dirty="0">
                <a:solidFill>
                  <a:schemeClr val="bg1">
                    <a:lumMod val="85000"/>
                  </a:schemeClr>
                </a:solidFill>
              </a:rPr>
              <a:t>	*Other names and brands may be claimed as the property of others.</a:t>
            </a:r>
          </a:p>
          <a:p>
            <a:pPr marL="76197" algn="r"/>
            <a:r>
              <a:rPr lang="en-US" sz="667" dirty="0">
                <a:solidFill>
                  <a:schemeClr val="bg1">
                    <a:lumMod val="85000"/>
                  </a:schemeClr>
                </a:solidFill>
              </a:rPr>
              <a:t>Developer personas show above represent the primary user base for each row, but are not mutually-exclusive</a:t>
            </a:r>
          </a:p>
          <a:p>
            <a:pPr marL="76197" algn="r"/>
            <a:r>
              <a:rPr lang="en-US" sz="667" dirty="0">
                <a:solidFill>
                  <a:schemeClr val="bg1">
                    <a:lumMod val="85000"/>
                  </a:schemeClr>
                </a:solidFill>
              </a:rPr>
              <a:t>All products, computer systems, dates, and figures are preliminary based on current expectations, and are subject to change without notice.</a:t>
            </a:r>
          </a:p>
        </p:txBody>
      </p:sp>
      <p:sp>
        <p:nvSpPr>
          <p:cNvPr id="36" name="Freeform 35">
            <a:extLst>
              <a:ext uri="{FF2B5EF4-FFF2-40B4-BE49-F238E27FC236}">
                <a16:creationId xmlns:a16="http://schemas.microsoft.com/office/drawing/2014/main" id="{1F1B1ED0-606E-3448-9C63-13E364DCB077}"/>
              </a:ext>
            </a:extLst>
          </p:cNvPr>
          <p:cNvSpPr/>
          <p:nvPr/>
        </p:nvSpPr>
        <p:spPr>
          <a:xfrm>
            <a:off x="11430164" y="0"/>
            <a:ext cx="549424" cy="1143749"/>
          </a:xfrm>
          <a:custGeom>
            <a:avLst/>
            <a:gdLst>
              <a:gd name="connsiteX0" fmla="*/ 0 w 412068"/>
              <a:gd name="connsiteY0" fmla="*/ 857642 h 857812"/>
              <a:gd name="connsiteX1" fmla="*/ 412068 w 412068"/>
              <a:gd name="connsiteY1" fmla="*/ 857642 h 857812"/>
              <a:gd name="connsiteX2" fmla="*/ 412068 w 412068"/>
              <a:gd name="connsiteY2" fmla="*/ 857812 h 857812"/>
              <a:gd name="connsiteX3" fmla="*/ 0 w 412068"/>
              <a:gd name="connsiteY3" fmla="*/ 857812 h 857812"/>
              <a:gd name="connsiteX4" fmla="*/ 0 w 412068"/>
              <a:gd name="connsiteY4" fmla="*/ 0 h 857812"/>
              <a:gd name="connsiteX5" fmla="*/ 412068 w 412068"/>
              <a:gd name="connsiteY5" fmla="*/ 0 h 857812"/>
              <a:gd name="connsiteX6" fmla="*/ 412068 w 412068"/>
              <a:gd name="connsiteY6" fmla="*/ 851946 h 857812"/>
              <a:gd name="connsiteX7" fmla="*/ 206034 w 412068"/>
              <a:gd name="connsiteY7" fmla="*/ 672083 h 857812"/>
              <a:gd name="connsiteX8" fmla="*/ 0 w 412068"/>
              <a:gd name="connsiteY8" fmla="*/ 851946 h 85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068" h="857812">
                <a:moveTo>
                  <a:pt x="0" y="857642"/>
                </a:moveTo>
                <a:lnTo>
                  <a:pt x="412068" y="857642"/>
                </a:lnTo>
                <a:lnTo>
                  <a:pt x="412068" y="857812"/>
                </a:lnTo>
                <a:lnTo>
                  <a:pt x="0" y="857812"/>
                </a:lnTo>
                <a:close/>
                <a:moveTo>
                  <a:pt x="0" y="0"/>
                </a:moveTo>
                <a:lnTo>
                  <a:pt x="412068" y="0"/>
                </a:lnTo>
                <a:lnTo>
                  <a:pt x="412068" y="851946"/>
                </a:lnTo>
                <a:lnTo>
                  <a:pt x="206034" y="672083"/>
                </a:lnTo>
                <a:lnTo>
                  <a:pt x="0" y="851946"/>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37" name="Group 36">
            <a:extLst>
              <a:ext uri="{FF2B5EF4-FFF2-40B4-BE49-F238E27FC236}">
                <a16:creationId xmlns:a16="http://schemas.microsoft.com/office/drawing/2014/main" id="{C6ADF76F-1BFF-E843-8A4A-4EF197C1F0F5}"/>
              </a:ext>
            </a:extLst>
          </p:cNvPr>
          <p:cNvGrpSpPr/>
          <p:nvPr/>
        </p:nvGrpSpPr>
        <p:grpSpPr>
          <a:xfrm>
            <a:off x="11490389" y="311999"/>
            <a:ext cx="433783" cy="433783"/>
            <a:chOff x="2063985" y="3715568"/>
            <a:chExt cx="375629" cy="375629"/>
          </a:xfrm>
          <a:solidFill>
            <a:schemeClr val="bg1"/>
          </a:solidFill>
        </p:grpSpPr>
        <p:sp>
          <p:nvSpPr>
            <p:cNvPr id="40" name="Freeform 644">
              <a:extLst>
                <a:ext uri="{FF2B5EF4-FFF2-40B4-BE49-F238E27FC236}">
                  <a16:creationId xmlns:a16="http://schemas.microsoft.com/office/drawing/2014/main" id="{6238E878-34CF-C549-B2CB-A0E7C9D1BB4B}"/>
                </a:ext>
              </a:extLst>
            </p:cNvPr>
            <p:cNvSpPr>
              <a:spLocks noEditPoints="1"/>
            </p:cNvSpPr>
            <p:nvPr/>
          </p:nvSpPr>
          <p:spPr bwMode="auto">
            <a:xfrm>
              <a:off x="2063985" y="3715568"/>
              <a:ext cx="375629" cy="375629"/>
            </a:xfrm>
            <a:custGeom>
              <a:avLst/>
              <a:gdLst>
                <a:gd name="T0" fmla="*/ 100 w 201"/>
                <a:gd name="T1" fmla="*/ 201 h 201"/>
                <a:gd name="T2" fmla="*/ 0 w 201"/>
                <a:gd name="T3" fmla="*/ 100 h 201"/>
                <a:gd name="T4" fmla="*/ 100 w 201"/>
                <a:gd name="T5" fmla="*/ 0 h 201"/>
                <a:gd name="T6" fmla="*/ 201 w 201"/>
                <a:gd name="T7" fmla="*/ 100 h 201"/>
                <a:gd name="T8" fmla="*/ 100 w 201"/>
                <a:gd name="T9" fmla="*/ 201 h 201"/>
                <a:gd name="T10" fmla="*/ 100 w 201"/>
                <a:gd name="T11" fmla="*/ 13 h 201"/>
                <a:gd name="T12" fmla="*/ 14 w 201"/>
                <a:gd name="T13" fmla="*/ 100 h 201"/>
                <a:gd name="T14" fmla="*/ 100 w 201"/>
                <a:gd name="T15" fmla="*/ 187 h 201"/>
                <a:gd name="T16" fmla="*/ 187 w 201"/>
                <a:gd name="T17" fmla="*/ 100 h 201"/>
                <a:gd name="T18" fmla="*/ 100 w 201"/>
                <a:gd name="T19" fmla="*/ 1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01">
                  <a:moveTo>
                    <a:pt x="100" y="201"/>
                  </a:moveTo>
                  <a:cubicBezTo>
                    <a:pt x="45" y="201"/>
                    <a:pt x="0" y="155"/>
                    <a:pt x="0" y="100"/>
                  </a:cubicBezTo>
                  <a:cubicBezTo>
                    <a:pt x="0" y="45"/>
                    <a:pt x="45" y="0"/>
                    <a:pt x="100" y="0"/>
                  </a:cubicBezTo>
                  <a:cubicBezTo>
                    <a:pt x="156" y="0"/>
                    <a:pt x="201" y="45"/>
                    <a:pt x="201" y="100"/>
                  </a:cubicBezTo>
                  <a:cubicBezTo>
                    <a:pt x="201" y="155"/>
                    <a:pt x="156" y="201"/>
                    <a:pt x="100" y="201"/>
                  </a:cubicBezTo>
                  <a:moveTo>
                    <a:pt x="100" y="13"/>
                  </a:moveTo>
                  <a:cubicBezTo>
                    <a:pt x="53" y="13"/>
                    <a:pt x="14" y="52"/>
                    <a:pt x="14" y="100"/>
                  </a:cubicBezTo>
                  <a:cubicBezTo>
                    <a:pt x="14" y="148"/>
                    <a:pt x="53" y="187"/>
                    <a:pt x="100" y="187"/>
                  </a:cubicBezTo>
                  <a:cubicBezTo>
                    <a:pt x="148" y="187"/>
                    <a:pt x="187" y="148"/>
                    <a:pt x="187" y="100"/>
                  </a:cubicBezTo>
                  <a:cubicBezTo>
                    <a:pt x="187" y="52"/>
                    <a:pt x="148" y="13"/>
                    <a:pt x="100"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p>
          </p:txBody>
        </p:sp>
        <p:sp>
          <p:nvSpPr>
            <p:cNvPr id="41" name="Freeform 645">
              <a:extLst>
                <a:ext uri="{FF2B5EF4-FFF2-40B4-BE49-F238E27FC236}">
                  <a16:creationId xmlns:a16="http://schemas.microsoft.com/office/drawing/2014/main" id="{AC32C97F-B37C-B44B-93E6-BF99FBA5AF10}"/>
                </a:ext>
              </a:extLst>
            </p:cNvPr>
            <p:cNvSpPr>
              <a:spLocks/>
            </p:cNvSpPr>
            <p:nvPr/>
          </p:nvSpPr>
          <p:spPr bwMode="auto">
            <a:xfrm>
              <a:off x="2114596" y="3766179"/>
              <a:ext cx="205608" cy="136017"/>
            </a:xfrm>
            <a:custGeom>
              <a:avLst/>
              <a:gdLst>
                <a:gd name="T0" fmla="*/ 17 w 110"/>
                <a:gd name="T1" fmla="*/ 73 h 73"/>
                <a:gd name="T2" fmla="*/ 18 w 110"/>
                <a:gd name="T3" fmla="*/ 72 h 73"/>
                <a:gd name="T4" fmla="*/ 73 w 110"/>
                <a:gd name="T5" fmla="*/ 17 h 73"/>
                <a:gd name="T6" fmla="*/ 97 w 110"/>
                <a:gd name="T7" fmla="*/ 23 h 73"/>
                <a:gd name="T8" fmla="*/ 98 w 110"/>
                <a:gd name="T9" fmla="*/ 22 h 73"/>
                <a:gd name="T10" fmla="*/ 110 w 110"/>
                <a:gd name="T11" fmla="*/ 11 h 73"/>
                <a:gd name="T12" fmla="*/ 109 w 110"/>
                <a:gd name="T13" fmla="*/ 10 h 73"/>
                <a:gd name="T14" fmla="*/ 73 w 110"/>
                <a:gd name="T15" fmla="*/ 0 h 73"/>
                <a:gd name="T16" fmla="*/ 0 w 110"/>
                <a:gd name="T17" fmla="*/ 72 h 73"/>
                <a:gd name="T18" fmla="*/ 1 w 110"/>
                <a:gd name="T19" fmla="*/ 73 h 73"/>
                <a:gd name="T20" fmla="*/ 17 w 11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73">
                  <a:moveTo>
                    <a:pt x="17" y="73"/>
                  </a:moveTo>
                  <a:cubicBezTo>
                    <a:pt x="17" y="73"/>
                    <a:pt x="18" y="73"/>
                    <a:pt x="18" y="72"/>
                  </a:cubicBezTo>
                  <a:cubicBezTo>
                    <a:pt x="18" y="42"/>
                    <a:pt x="43" y="17"/>
                    <a:pt x="73" y="17"/>
                  </a:cubicBezTo>
                  <a:cubicBezTo>
                    <a:pt x="82" y="17"/>
                    <a:pt x="90" y="19"/>
                    <a:pt x="97" y="23"/>
                  </a:cubicBezTo>
                  <a:cubicBezTo>
                    <a:pt x="98" y="22"/>
                    <a:pt x="98" y="22"/>
                    <a:pt x="98" y="22"/>
                  </a:cubicBezTo>
                  <a:cubicBezTo>
                    <a:pt x="110" y="11"/>
                    <a:pt x="110" y="11"/>
                    <a:pt x="110" y="11"/>
                  </a:cubicBezTo>
                  <a:cubicBezTo>
                    <a:pt x="110" y="11"/>
                    <a:pt x="110" y="10"/>
                    <a:pt x="109" y="10"/>
                  </a:cubicBezTo>
                  <a:cubicBezTo>
                    <a:pt x="99" y="4"/>
                    <a:pt x="87" y="0"/>
                    <a:pt x="73" y="0"/>
                  </a:cubicBezTo>
                  <a:cubicBezTo>
                    <a:pt x="33" y="0"/>
                    <a:pt x="1" y="32"/>
                    <a:pt x="0" y="72"/>
                  </a:cubicBezTo>
                  <a:cubicBezTo>
                    <a:pt x="0" y="73"/>
                    <a:pt x="1" y="73"/>
                    <a:pt x="1" y="73"/>
                  </a:cubicBezTo>
                  <a:lnTo>
                    <a:pt x="17"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p>
          </p:txBody>
        </p:sp>
        <p:sp>
          <p:nvSpPr>
            <p:cNvPr id="42" name="Freeform 646">
              <a:extLst>
                <a:ext uri="{FF2B5EF4-FFF2-40B4-BE49-F238E27FC236}">
                  <a16:creationId xmlns:a16="http://schemas.microsoft.com/office/drawing/2014/main" id="{C6A9AE06-2209-4D4F-8812-DA2073CFC9A4}"/>
                </a:ext>
              </a:extLst>
            </p:cNvPr>
            <p:cNvSpPr>
              <a:spLocks noEditPoints="1"/>
            </p:cNvSpPr>
            <p:nvPr/>
          </p:nvSpPr>
          <p:spPr bwMode="auto">
            <a:xfrm>
              <a:off x="2211865" y="3801765"/>
              <a:ext cx="145507" cy="141553"/>
            </a:xfrm>
            <a:custGeom>
              <a:avLst/>
              <a:gdLst>
                <a:gd name="T0" fmla="*/ 78 w 78"/>
                <a:gd name="T1" fmla="*/ 9 h 76"/>
                <a:gd name="T2" fmla="*/ 70 w 78"/>
                <a:gd name="T3" fmla="*/ 0 h 76"/>
                <a:gd name="T4" fmla="*/ 69 w 78"/>
                <a:gd name="T5" fmla="*/ 0 h 76"/>
                <a:gd name="T6" fmla="*/ 31 w 78"/>
                <a:gd name="T7" fmla="*/ 35 h 76"/>
                <a:gd name="T8" fmla="*/ 30 w 78"/>
                <a:gd name="T9" fmla="*/ 35 h 76"/>
                <a:gd name="T10" fmla="*/ 20 w 78"/>
                <a:gd name="T11" fmla="*/ 33 h 76"/>
                <a:gd name="T12" fmla="*/ 1 w 78"/>
                <a:gd name="T13" fmla="*/ 52 h 76"/>
                <a:gd name="T14" fmla="*/ 23 w 78"/>
                <a:gd name="T15" fmla="*/ 75 h 76"/>
                <a:gd name="T16" fmla="*/ 42 w 78"/>
                <a:gd name="T17" fmla="*/ 56 h 76"/>
                <a:gd name="T18" fmla="*/ 41 w 78"/>
                <a:gd name="T19" fmla="*/ 46 h 76"/>
                <a:gd name="T20" fmla="*/ 41 w 78"/>
                <a:gd name="T21" fmla="*/ 45 h 76"/>
                <a:gd name="T22" fmla="*/ 78 w 78"/>
                <a:gd name="T23" fmla="*/ 10 h 76"/>
                <a:gd name="T24" fmla="*/ 78 w 78"/>
                <a:gd name="T25" fmla="*/ 9 h 76"/>
                <a:gd name="T26" fmla="*/ 21 w 78"/>
                <a:gd name="T27" fmla="*/ 61 h 76"/>
                <a:gd name="T28" fmla="*/ 14 w 78"/>
                <a:gd name="T29" fmla="*/ 54 h 76"/>
                <a:gd name="T30" fmla="*/ 21 w 78"/>
                <a:gd name="T31" fmla="*/ 47 h 76"/>
                <a:gd name="T32" fmla="*/ 28 w 78"/>
                <a:gd name="T33" fmla="*/ 54 h 76"/>
                <a:gd name="T34" fmla="*/ 21 w 78"/>
                <a:gd name="T35"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76">
                  <a:moveTo>
                    <a:pt x="78" y="9"/>
                  </a:moveTo>
                  <a:cubicBezTo>
                    <a:pt x="70" y="0"/>
                    <a:pt x="70" y="0"/>
                    <a:pt x="70" y="0"/>
                  </a:cubicBezTo>
                  <a:cubicBezTo>
                    <a:pt x="69" y="0"/>
                    <a:pt x="69" y="0"/>
                    <a:pt x="69" y="0"/>
                  </a:cubicBezTo>
                  <a:cubicBezTo>
                    <a:pt x="31" y="35"/>
                    <a:pt x="31" y="35"/>
                    <a:pt x="31" y="35"/>
                  </a:cubicBezTo>
                  <a:cubicBezTo>
                    <a:pt x="30" y="35"/>
                    <a:pt x="30" y="35"/>
                    <a:pt x="30" y="35"/>
                  </a:cubicBezTo>
                  <a:cubicBezTo>
                    <a:pt x="27" y="34"/>
                    <a:pt x="24" y="33"/>
                    <a:pt x="20" y="33"/>
                  </a:cubicBezTo>
                  <a:cubicBezTo>
                    <a:pt x="10" y="34"/>
                    <a:pt x="1" y="42"/>
                    <a:pt x="1" y="52"/>
                  </a:cubicBezTo>
                  <a:cubicBezTo>
                    <a:pt x="0" y="65"/>
                    <a:pt x="10" y="76"/>
                    <a:pt x="23" y="75"/>
                  </a:cubicBezTo>
                  <a:cubicBezTo>
                    <a:pt x="33" y="74"/>
                    <a:pt x="41" y="66"/>
                    <a:pt x="42" y="56"/>
                  </a:cubicBezTo>
                  <a:cubicBezTo>
                    <a:pt x="42" y="52"/>
                    <a:pt x="42" y="49"/>
                    <a:pt x="41" y="46"/>
                  </a:cubicBezTo>
                  <a:cubicBezTo>
                    <a:pt x="41" y="45"/>
                    <a:pt x="41" y="45"/>
                    <a:pt x="41" y="45"/>
                  </a:cubicBezTo>
                  <a:cubicBezTo>
                    <a:pt x="78" y="10"/>
                    <a:pt x="78" y="10"/>
                    <a:pt x="78" y="10"/>
                  </a:cubicBezTo>
                  <a:cubicBezTo>
                    <a:pt x="78" y="9"/>
                    <a:pt x="78" y="9"/>
                    <a:pt x="78" y="9"/>
                  </a:cubicBezTo>
                  <a:moveTo>
                    <a:pt x="21" y="61"/>
                  </a:moveTo>
                  <a:cubicBezTo>
                    <a:pt x="18" y="61"/>
                    <a:pt x="14" y="58"/>
                    <a:pt x="14" y="54"/>
                  </a:cubicBezTo>
                  <a:cubicBezTo>
                    <a:pt x="14" y="50"/>
                    <a:pt x="18" y="47"/>
                    <a:pt x="21" y="47"/>
                  </a:cubicBezTo>
                  <a:cubicBezTo>
                    <a:pt x="25" y="47"/>
                    <a:pt x="28" y="50"/>
                    <a:pt x="28" y="54"/>
                  </a:cubicBezTo>
                  <a:cubicBezTo>
                    <a:pt x="28" y="58"/>
                    <a:pt x="25" y="61"/>
                    <a:pt x="21"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p>
          </p:txBody>
        </p:sp>
      </p:grpSp>
      <p:sp>
        <p:nvSpPr>
          <p:cNvPr id="43" name="Rectangle 42">
            <a:extLst>
              <a:ext uri="{FF2B5EF4-FFF2-40B4-BE49-F238E27FC236}">
                <a16:creationId xmlns:a16="http://schemas.microsoft.com/office/drawing/2014/main" id="{D1D322B8-2D2A-814A-9B8A-4053FB069FD5}"/>
              </a:ext>
            </a:extLst>
          </p:cNvPr>
          <p:cNvSpPr/>
          <p:nvPr/>
        </p:nvSpPr>
        <p:spPr>
          <a:xfrm>
            <a:off x="4264" y="156564"/>
            <a:ext cx="12187737" cy="995209"/>
          </a:xfrm>
          <a:prstGeom prst="rect">
            <a:avLst/>
          </a:prstGeom>
          <a:effectLst/>
        </p:spPr>
        <p:txBody>
          <a:bodyPr wrap="square">
            <a:spAutoFit/>
          </a:bodyPr>
          <a:lstStyle/>
          <a:p>
            <a:pPr algn="ctr" defTabSz="609555"/>
            <a:r>
              <a:rPr lang="en-US" sz="5867" dirty="0">
                <a:solidFill>
                  <a:schemeClr val="tx2"/>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Speed up development</a:t>
            </a:r>
            <a:endParaRPr lang="en-US" sz="3200" dirty="0">
              <a:solidFill>
                <a:schemeClr val="tx2"/>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
        <p:nvSpPr>
          <p:cNvPr id="45" name="Action Button: Custom 44">
            <a:hlinkClick r:id="" action="ppaction://noaction" highlightClick="1"/>
            <a:extLst>
              <a:ext uri="{FF2B5EF4-FFF2-40B4-BE49-F238E27FC236}">
                <a16:creationId xmlns:a16="http://schemas.microsoft.com/office/drawing/2014/main" id="{FFCA9D8A-0215-9246-9AEA-D85BAC577B87}"/>
              </a:ext>
            </a:extLst>
          </p:cNvPr>
          <p:cNvSpPr/>
          <p:nvPr/>
        </p:nvSpPr>
        <p:spPr>
          <a:xfrm>
            <a:off x="5332971" y="6615711"/>
            <a:ext cx="1328207" cy="171449"/>
          </a:xfrm>
          <a:prstGeom prst="actionButtonBlank">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85" rtl="0">
              <a:defRPr/>
            </a:pPr>
            <a:r>
              <a:rPr lang="en-US" sz="1067" dirty="0">
                <a:solidFill>
                  <a:schemeClr val="accent2"/>
                </a:solidFill>
                <a:hlinkClick r:id="rId3">
                  <a:extLst>
                    <a:ext uri="{A12FA001-AC4F-418D-AE19-62706E023703}">
                      <ahyp:hlinkClr xmlns:ahyp="http://schemas.microsoft.com/office/drawing/2018/hyperlinkcolor" val="tx"/>
                    </a:ext>
                  </a:extLst>
                </a:hlinkClick>
              </a:rPr>
              <a:t>Optimization Notice</a:t>
            </a:r>
            <a:endParaRPr lang="en-US" sz="1067" dirty="0">
              <a:solidFill>
                <a:schemeClr val="accent2"/>
              </a:solidFill>
            </a:endParaRPr>
          </a:p>
        </p:txBody>
      </p:sp>
      <p:sp>
        <p:nvSpPr>
          <p:cNvPr id="48" name="Arrow: Right 22">
            <a:extLst>
              <a:ext uri="{FF2B5EF4-FFF2-40B4-BE49-F238E27FC236}">
                <a16:creationId xmlns:a16="http://schemas.microsoft.com/office/drawing/2014/main" id="{B3DC7BFA-8AB1-3D49-A930-F6412C8C73B8}"/>
              </a:ext>
            </a:extLst>
          </p:cNvPr>
          <p:cNvSpPr/>
          <p:nvPr/>
        </p:nvSpPr>
        <p:spPr>
          <a:xfrm>
            <a:off x="4271927" y="5868934"/>
            <a:ext cx="819775" cy="384469"/>
          </a:xfrm>
          <a:prstGeom prst="rightArrow">
            <a:avLst>
              <a:gd name="adj1" fmla="val 100000"/>
              <a:gd name="adj2" fmla="val 50000"/>
            </a:avLst>
          </a:prstGeom>
          <a:solidFill>
            <a:srgbClr val="B1BA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Rectangle 48">
            <a:extLst>
              <a:ext uri="{FF2B5EF4-FFF2-40B4-BE49-F238E27FC236}">
                <a16:creationId xmlns:a16="http://schemas.microsoft.com/office/drawing/2014/main" id="{E1FB961B-F12B-BF45-827D-BB94D7DBBD62}"/>
              </a:ext>
            </a:extLst>
          </p:cNvPr>
          <p:cNvSpPr/>
          <p:nvPr/>
        </p:nvSpPr>
        <p:spPr>
          <a:xfrm>
            <a:off x="4303480" y="5898207"/>
            <a:ext cx="4307461" cy="325924"/>
          </a:xfrm>
          <a:prstGeom prst="rect">
            <a:avLst/>
          </a:prstGeom>
          <a:noFill/>
          <a:ln>
            <a:noFill/>
          </a:ln>
        </p:spPr>
        <p:txBody>
          <a:bodyPr wrap="square" lIns="12192" tIns="12192" rIns="12192" bIns="12192" anchor="ctr">
            <a:noAutofit/>
          </a:bodyPr>
          <a:lstStyle/>
          <a:p>
            <a:r>
              <a:rPr lang="en-US" sz="1867" b="1" i="1" dirty="0">
                <a:solidFill>
                  <a:schemeClr val="bg1"/>
                </a:solidFill>
              </a:rPr>
              <a:t>Visit:</a:t>
            </a:r>
            <a:r>
              <a:rPr lang="en-US" sz="1867" b="1" i="1" dirty="0">
                <a:solidFill>
                  <a:schemeClr val="accent1"/>
                </a:solidFill>
              </a:rPr>
              <a:t>    </a:t>
            </a:r>
            <a:r>
              <a:rPr lang="en-US" sz="1867" i="1" dirty="0">
                <a:solidFill>
                  <a:schemeClr val="accent1"/>
                </a:solidFill>
              </a:rPr>
              <a:t> </a:t>
            </a:r>
            <a:r>
              <a:rPr lang="en-US" sz="1867" i="1" u="sng" dirty="0" err="1">
                <a:solidFill>
                  <a:schemeClr val="accent1"/>
                </a:solidFill>
                <a:hlinkClick r:id="rId4"/>
              </a:rPr>
              <a:t>www.intel.ai</a:t>
            </a:r>
            <a:r>
              <a:rPr lang="en-US" sz="1867" i="1" u="sng" dirty="0">
                <a:solidFill>
                  <a:schemeClr val="accent1"/>
                </a:solidFill>
                <a:hlinkClick r:id="rId4"/>
              </a:rPr>
              <a:t>/technology</a:t>
            </a:r>
            <a:endParaRPr lang="en-US" sz="1867" i="1" u="sng" dirty="0">
              <a:solidFill>
                <a:schemeClr val="accent1"/>
              </a:solidFill>
            </a:endParaRPr>
          </a:p>
        </p:txBody>
      </p:sp>
      <p:sp>
        <p:nvSpPr>
          <p:cNvPr id="46" name="TextBox 89">
            <a:extLst>
              <a:ext uri="{FF2B5EF4-FFF2-40B4-BE49-F238E27FC236}">
                <a16:creationId xmlns:a16="http://schemas.microsoft.com/office/drawing/2014/main" id="{C4223BE3-B9EF-5047-93F1-4F6AC409C3A6}"/>
              </a:ext>
            </a:extLst>
          </p:cNvPr>
          <p:cNvSpPr txBox="1"/>
          <p:nvPr/>
        </p:nvSpPr>
        <p:spPr>
          <a:xfrm>
            <a:off x="1548908" y="2160549"/>
            <a:ext cx="1289393" cy="788806"/>
          </a:xfrm>
          <a:prstGeom prst="rect">
            <a:avLst/>
          </a:prstGeom>
          <a:noFill/>
        </p:spPr>
        <p:txBody>
          <a:bodyPr vert="horz" wrap="square" lIns="0" tIns="0" rIns="0" bIns="0" rtlCol="0" anchor="t" anchorCtr="0">
            <a:spAutoFit/>
          </a:bodyPr>
          <a:lstStyle>
            <a:defPPr>
              <a:defRPr lang="en-US"/>
            </a:defPPr>
            <a:lvl1pPr defTabSz="457200">
              <a:lnSpc>
                <a:spcPct val="85000"/>
              </a:lnSpc>
              <a:defRPr sz="2400" b="1">
                <a:solidFill>
                  <a:schemeClr val="accent1"/>
                </a:solidFill>
                <a:latin typeface="Intel Clear Pro"/>
              </a:defRPr>
            </a:lvl1pPr>
            <a:lvl2pPr marL="457200" defTabSz="457200">
              <a:defRPr sz="1800"/>
            </a:lvl2pPr>
            <a:lvl3pPr marL="914400" defTabSz="457200">
              <a:defRPr sz="1800"/>
            </a:lvl3pPr>
            <a:lvl4pPr marL="1371600" defTabSz="457200">
              <a:defRPr sz="1800"/>
            </a:lvl4pPr>
            <a:lvl5pPr marL="1828800" defTabSz="457200">
              <a:defRPr sz="1800"/>
            </a:lvl5pPr>
            <a:lvl6pPr marL="2286000" defTabSz="457200">
              <a:defRPr sz="1800"/>
            </a:lvl6pPr>
            <a:lvl7pPr marL="2743200" defTabSz="457200">
              <a:defRPr sz="1800"/>
            </a:lvl7pPr>
            <a:lvl8pPr marL="3200400" defTabSz="457200">
              <a:defRPr sz="1800"/>
            </a:lvl8pPr>
            <a:lvl9pPr marL="3657600" defTabSz="457200">
              <a:defRPr sz="1800"/>
            </a:lvl9pPr>
          </a:lstStyle>
          <a:p>
            <a:pPr marL="6351" defTabSz="656194">
              <a:lnSpc>
                <a:spcPct val="70000"/>
              </a:lnSpc>
              <a:defRPr/>
            </a:pPr>
            <a:r>
              <a:rPr lang="en-US" sz="3200" dirty="0">
                <a:solidFill>
                  <a:schemeClr val="accent2"/>
                </a:solidFill>
              </a:rPr>
              <a:t>TOOLKITS</a:t>
            </a:r>
          </a:p>
          <a:p>
            <a:pPr marL="6351" defTabSz="656194">
              <a:lnSpc>
                <a:spcPct val="90000"/>
              </a:lnSpc>
              <a:defRPr/>
            </a:pPr>
            <a:r>
              <a:rPr lang="en-US" sz="1600" b="0" dirty="0">
                <a:solidFill>
                  <a:schemeClr val="accent2"/>
                </a:solidFill>
                <a:latin typeface="Intel Clear"/>
              </a:rPr>
              <a:t>App</a:t>
            </a:r>
            <a:br>
              <a:rPr lang="en-US" sz="1600" b="0" dirty="0">
                <a:solidFill>
                  <a:schemeClr val="accent2"/>
                </a:solidFill>
                <a:latin typeface="Intel Clear"/>
              </a:rPr>
            </a:br>
            <a:r>
              <a:rPr lang="en-US" sz="1600" b="0" dirty="0">
                <a:solidFill>
                  <a:schemeClr val="accent2"/>
                </a:solidFill>
                <a:latin typeface="Intel Clear"/>
              </a:rPr>
              <a:t>developers</a:t>
            </a:r>
          </a:p>
        </p:txBody>
      </p:sp>
      <p:sp>
        <p:nvSpPr>
          <p:cNvPr id="47" name="TextBox 89">
            <a:extLst>
              <a:ext uri="{FF2B5EF4-FFF2-40B4-BE49-F238E27FC236}">
                <a16:creationId xmlns:a16="http://schemas.microsoft.com/office/drawing/2014/main" id="{63845C57-3C23-9D47-B0C0-A8E9661844AD}"/>
              </a:ext>
            </a:extLst>
          </p:cNvPr>
          <p:cNvSpPr txBox="1"/>
          <p:nvPr/>
        </p:nvSpPr>
        <p:spPr>
          <a:xfrm>
            <a:off x="1548907" y="3414074"/>
            <a:ext cx="1289395" cy="788806"/>
          </a:xfrm>
          <a:prstGeom prst="rect">
            <a:avLst/>
          </a:prstGeom>
          <a:noFill/>
        </p:spPr>
        <p:txBody>
          <a:bodyPr vert="horz" wrap="square" lIns="0" tIns="0" rIns="0" bIns="0" rtlCol="0" anchor="t" anchorCtr="0">
            <a:spAutoFit/>
          </a:bodyPr>
          <a:lstStyle>
            <a:defPPr>
              <a:defRPr lang="en-US"/>
            </a:defPPr>
            <a:lvl1pPr defTabSz="457200">
              <a:lnSpc>
                <a:spcPct val="85000"/>
              </a:lnSpc>
              <a:defRPr sz="2400" b="1">
                <a:solidFill>
                  <a:schemeClr val="accent1"/>
                </a:solidFill>
                <a:latin typeface="Intel Clear Pro"/>
              </a:defRPr>
            </a:lvl1pPr>
            <a:lvl2pPr marL="457200" defTabSz="457200">
              <a:defRPr sz="1800"/>
            </a:lvl2pPr>
            <a:lvl3pPr marL="914400" defTabSz="457200">
              <a:defRPr sz="1800"/>
            </a:lvl3pPr>
            <a:lvl4pPr marL="1371600" defTabSz="457200">
              <a:defRPr sz="1800"/>
            </a:lvl4pPr>
            <a:lvl5pPr marL="1828800" defTabSz="457200">
              <a:defRPr sz="1800"/>
            </a:lvl5pPr>
            <a:lvl6pPr marL="2286000" defTabSz="457200">
              <a:defRPr sz="1800"/>
            </a:lvl6pPr>
            <a:lvl7pPr marL="2743200" defTabSz="457200">
              <a:defRPr sz="1800"/>
            </a:lvl7pPr>
            <a:lvl8pPr marL="3200400" defTabSz="457200">
              <a:defRPr sz="1800"/>
            </a:lvl8pPr>
            <a:lvl9pPr marL="3657600" defTabSz="457200">
              <a:defRPr sz="1800"/>
            </a:lvl9pPr>
          </a:lstStyle>
          <a:p>
            <a:pPr defTabSz="656194">
              <a:lnSpc>
                <a:spcPct val="70000"/>
              </a:lnSpc>
              <a:defRPr/>
            </a:pPr>
            <a:r>
              <a:rPr lang="en-US" sz="3200" dirty="0"/>
              <a:t>libraries</a:t>
            </a:r>
          </a:p>
          <a:p>
            <a:pPr marL="6351" defTabSz="656194">
              <a:lnSpc>
                <a:spcPct val="90000"/>
              </a:lnSpc>
              <a:defRPr/>
            </a:pPr>
            <a:r>
              <a:rPr lang="en-US" sz="1600" b="0" dirty="0">
                <a:latin typeface="Intel Clear"/>
              </a:rPr>
              <a:t>Data </a:t>
            </a:r>
            <a:br>
              <a:rPr lang="en-US" sz="1600" b="0" dirty="0">
                <a:latin typeface="Intel Clear"/>
              </a:rPr>
            </a:br>
            <a:r>
              <a:rPr lang="en-US" sz="1600" b="0" dirty="0">
                <a:latin typeface="Intel Clear"/>
              </a:rPr>
              <a:t>scientists</a:t>
            </a:r>
          </a:p>
        </p:txBody>
      </p:sp>
      <p:sp>
        <p:nvSpPr>
          <p:cNvPr id="50" name="TextBox 89">
            <a:extLst>
              <a:ext uri="{FF2B5EF4-FFF2-40B4-BE49-F238E27FC236}">
                <a16:creationId xmlns:a16="http://schemas.microsoft.com/office/drawing/2014/main" id="{68C01ADB-B1E7-4245-9A0D-F25AB7DA34A9}"/>
              </a:ext>
            </a:extLst>
          </p:cNvPr>
          <p:cNvSpPr txBox="1"/>
          <p:nvPr/>
        </p:nvSpPr>
        <p:spPr>
          <a:xfrm>
            <a:off x="1548907" y="4690021"/>
            <a:ext cx="1289395" cy="788806"/>
          </a:xfrm>
          <a:prstGeom prst="rect">
            <a:avLst/>
          </a:prstGeom>
          <a:noFill/>
        </p:spPr>
        <p:txBody>
          <a:bodyPr vert="horz" wrap="square" lIns="0" tIns="0" rIns="0" bIns="0" rtlCol="0" anchor="t" anchorCtr="0">
            <a:spAutoFit/>
          </a:bodyPr>
          <a:lstStyle>
            <a:defPPr>
              <a:defRPr lang="en-US"/>
            </a:defPPr>
            <a:lvl1pPr defTabSz="457200">
              <a:lnSpc>
                <a:spcPct val="85000"/>
              </a:lnSpc>
              <a:defRPr sz="2400" b="1">
                <a:solidFill>
                  <a:schemeClr val="accent1"/>
                </a:solidFill>
                <a:latin typeface="Intel Clear Pro"/>
              </a:defRPr>
            </a:lvl1pPr>
            <a:lvl2pPr marL="457200" defTabSz="457200">
              <a:defRPr sz="1800"/>
            </a:lvl2pPr>
            <a:lvl3pPr marL="914400" defTabSz="457200">
              <a:defRPr sz="1800"/>
            </a:lvl3pPr>
            <a:lvl4pPr marL="1371600" defTabSz="457200">
              <a:defRPr sz="1800"/>
            </a:lvl4pPr>
            <a:lvl5pPr marL="1828800" defTabSz="457200">
              <a:defRPr sz="1800"/>
            </a:lvl5pPr>
            <a:lvl6pPr marL="2286000" defTabSz="457200">
              <a:defRPr sz="1800"/>
            </a:lvl6pPr>
            <a:lvl7pPr marL="2743200" defTabSz="457200">
              <a:defRPr sz="1800"/>
            </a:lvl7pPr>
            <a:lvl8pPr marL="3200400" defTabSz="457200">
              <a:defRPr sz="1800"/>
            </a:lvl8pPr>
            <a:lvl9pPr marL="3657600" defTabSz="457200">
              <a:defRPr sz="1800"/>
            </a:lvl9pPr>
          </a:lstStyle>
          <a:p>
            <a:pPr defTabSz="656194">
              <a:lnSpc>
                <a:spcPct val="70000"/>
              </a:lnSpc>
              <a:defRPr/>
            </a:pPr>
            <a:r>
              <a:rPr lang="en-US" sz="3200" dirty="0">
                <a:solidFill>
                  <a:schemeClr val="tx2"/>
                </a:solidFill>
              </a:rPr>
              <a:t>Kernels</a:t>
            </a:r>
          </a:p>
          <a:p>
            <a:pPr marL="6351" defTabSz="656194">
              <a:lnSpc>
                <a:spcPct val="90000"/>
              </a:lnSpc>
              <a:defRPr/>
            </a:pPr>
            <a:r>
              <a:rPr lang="en-US" sz="1600" b="0" dirty="0">
                <a:solidFill>
                  <a:schemeClr val="tx2"/>
                </a:solidFill>
                <a:latin typeface="Intel Clear"/>
              </a:rPr>
              <a:t>Library </a:t>
            </a:r>
            <a:br>
              <a:rPr lang="en-US" sz="1600" b="0" dirty="0">
                <a:solidFill>
                  <a:schemeClr val="tx2"/>
                </a:solidFill>
                <a:latin typeface="Intel Clear"/>
              </a:rPr>
            </a:br>
            <a:r>
              <a:rPr lang="en-US" sz="1600" b="0" dirty="0">
                <a:solidFill>
                  <a:schemeClr val="tx2"/>
                </a:solidFill>
                <a:latin typeface="Intel Clear"/>
              </a:rPr>
              <a:t>developers</a:t>
            </a:r>
          </a:p>
        </p:txBody>
      </p:sp>
      <p:grpSp>
        <p:nvGrpSpPr>
          <p:cNvPr id="51" name="Group 60">
            <a:extLst>
              <a:ext uri="{FF2B5EF4-FFF2-40B4-BE49-F238E27FC236}">
                <a16:creationId xmlns:a16="http://schemas.microsoft.com/office/drawing/2014/main" id="{442E1094-D7BC-7E44-8D80-DDC7EAA37C26}"/>
              </a:ext>
            </a:extLst>
          </p:cNvPr>
          <p:cNvGrpSpPr>
            <a:grpSpLocks noChangeAspect="1"/>
          </p:cNvGrpSpPr>
          <p:nvPr/>
        </p:nvGrpSpPr>
        <p:grpSpPr bwMode="auto">
          <a:xfrm>
            <a:off x="620515" y="4572980"/>
            <a:ext cx="802251" cy="943848"/>
            <a:chOff x="3522" y="1397"/>
            <a:chExt cx="1136" cy="1117"/>
          </a:xfrm>
          <a:solidFill>
            <a:schemeClr val="tx2"/>
          </a:solidFill>
        </p:grpSpPr>
        <p:sp>
          <p:nvSpPr>
            <p:cNvPr id="52" name="Freeform 61">
              <a:extLst>
                <a:ext uri="{FF2B5EF4-FFF2-40B4-BE49-F238E27FC236}">
                  <a16:creationId xmlns:a16="http://schemas.microsoft.com/office/drawing/2014/main" id="{68007EBD-11BA-6744-89E2-A36809F487A4}"/>
                </a:ext>
              </a:extLst>
            </p:cNvPr>
            <p:cNvSpPr>
              <a:spLocks/>
            </p:cNvSpPr>
            <p:nvPr/>
          </p:nvSpPr>
          <p:spPr bwMode="auto">
            <a:xfrm>
              <a:off x="3598" y="2238"/>
              <a:ext cx="992" cy="276"/>
            </a:xfrm>
            <a:custGeom>
              <a:avLst/>
              <a:gdLst>
                <a:gd name="T0" fmla="*/ 420 w 420"/>
                <a:gd name="T1" fmla="*/ 82 h 117"/>
                <a:gd name="T2" fmla="*/ 393 w 420"/>
                <a:gd name="T3" fmla="*/ 22 h 117"/>
                <a:gd name="T4" fmla="*/ 364 w 420"/>
                <a:gd name="T5" fmla="*/ 8 h 117"/>
                <a:gd name="T6" fmla="*/ 309 w 420"/>
                <a:gd name="T7" fmla="*/ 0 h 117"/>
                <a:gd name="T8" fmla="*/ 307 w 420"/>
                <a:gd name="T9" fmla="*/ 3 h 117"/>
                <a:gd name="T10" fmla="*/ 320 w 420"/>
                <a:gd name="T11" fmla="*/ 27 h 117"/>
                <a:gd name="T12" fmla="*/ 312 w 420"/>
                <a:gd name="T13" fmla="*/ 37 h 117"/>
                <a:gd name="T14" fmla="*/ 261 w 420"/>
                <a:gd name="T15" fmla="*/ 22 h 117"/>
                <a:gd name="T16" fmla="*/ 260 w 420"/>
                <a:gd name="T17" fmla="*/ 22 h 117"/>
                <a:gd name="T18" fmla="*/ 159 w 420"/>
                <a:gd name="T19" fmla="*/ 23 h 117"/>
                <a:gd name="T20" fmla="*/ 158 w 420"/>
                <a:gd name="T21" fmla="*/ 23 h 117"/>
                <a:gd name="T22" fmla="*/ 110 w 420"/>
                <a:gd name="T23" fmla="*/ 37 h 117"/>
                <a:gd name="T24" fmla="*/ 101 w 420"/>
                <a:gd name="T25" fmla="*/ 27 h 117"/>
                <a:gd name="T26" fmla="*/ 114 w 420"/>
                <a:gd name="T27" fmla="*/ 3 h 117"/>
                <a:gd name="T28" fmla="*/ 113 w 420"/>
                <a:gd name="T29" fmla="*/ 0 h 117"/>
                <a:gd name="T30" fmla="*/ 57 w 420"/>
                <a:gd name="T31" fmla="*/ 8 h 117"/>
                <a:gd name="T32" fmla="*/ 27 w 420"/>
                <a:gd name="T33" fmla="*/ 22 h 117"/>
                <a:gd name="T34" fmla="*/ 1 w 420"/>
                <a:gd name="T35" fmla="*/ 82 h 117"/>
                <a:gd name="T36" fmla="*/ 1 w 420"/>
                <a:gd name="T37" fmla="*/ 82 h 117"/>
                <a:gd name="T38" fmla="*/ 1 w 420"/>
                <a:gd name="T39" fmla="*/ 82 h 117"/>
                <a:gd name="T40" fmla="*/ 2 w 420"/>
                <a:gd name="T41" fmla="*/ 84 h 117"/>
                <a:gd name="T42" fmla="*/ 210 w 420"/>
                <a:gd name="T43" fmla="*/ 117 h 117"/>
                <a:gd name="T44" fmla="*/ 418 w 420"/>
                <a:gd name="T45" fmla="*/ 84 h 117"/>
                <a:gd name="T46" fmla="*/ 420 w 420"/>
                <a:gd name="T47" fmla="*/ 82 h 117"/>
                <a:gd name="T48" fmla="*/ 420 w 420"/>
                <a:gd name="T49" fmla="*/ 8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0" h="117">
                  <a:moveTo>
                    <a:pt x="420" y="82"/>
                  </a:moveTo>
                  <a:cubicBezTo>
                    <a:pt x="419" y="75"/>
                    <a:pt x="414" y="39"/>
                    <a:pt x="393" y="22"/>
                  </a:cubicBezTo>
                  <a:cubicBezTo>
                    <a:pt x="382" y="14"/>
                    <a:pt x="374" y="11"/>
                    <a:pt x="364" y="8"/>
                  </a:cubicBezTo>
                  <a:cubicBezTo>
                    <a:pt x="344" y="3"/>
                    <a:pt x="325" y="0"/>
                    <a:pt x="309" y="0"/>
                  </a:cubicBezTo>
                  <a:cubicBezTo>
                    <a:pt x="307" y="0"/>
                    <a:pt x="307" y="2"/>
                    <a:pt x="307" y="3"/>
                  </a:cubicBezTo>
                  <a:cubicBezTo>
                    <a:pt x="320" y="27"/>
                    <a:pt x="320" y="27"/>
                    <a:pt x="320" y="27"/>
                  </a:cubicBezTo>
                  <a:cubicBezTo>
                    <a:pt x="324" y="36"/>
                    <a:pt x="321" y="40"/>
                    <a:pt x="312" y="37"/>
                  </a:cubicBezTo>
                  <a:cubicBezTo>
                    <a:pt x="261" y="22"/>
                    <a:pt x="261" y="22"/>
                    <a:pt x="261" y="22"/>
                  </a:cubicBezTo>
                  <a:cubicBezTo>
                    <a:pt x="261" y="22"/>
                    <a:pt x="260" y="22"/>
                    <a:pt x="260" y="22"/>
                  </a:cubicBezTo>
                  <a:cubicBezTo>
                    <a:pt x="216" y="60"/>
                    <a:pt x="179" y="41"/>
                    <a:pt x="159" y="23"/>
                  </a:cubicBezTo>
                  <a:cubicBezTo>
                    <a:pt x="159" y="23"/>
                    <a:pt x="158" y="23"/>
                    <a:pt x="158" y="23"/>
                  </a:cubicBezTo>
                  <a:cubicBezTo>
                    <a:pt x="110" y="37"/>
                    <a:pt x="110" y="37"/>
                    <a:pt x="110" y="37"/>
                  </a:cubicBezTo>
                  <a:cubicBezTo>
                    <a:pt x="101" y="40"/>
                    <a:pt x="97" y="36"/>
                    <a:pt x="101" y="27"/>
                  </a:cubicBezTo>
                  <a:cubicBezTo>
                    <a:pt x="114" y="3"/>
                    <a:pt x="114" y="3"/>
                    <a:pt x="114" y="3"/>
                  </a:cubicBezTo>
                  <a:cubicBezTo>
                    <a:pt x="115" y="2"/>
                    <a:pt x="114" y="0"/>
                    <a:pt x="113" y="0"/>
                  </a:cubicBezTo>
                  <a:cubicBezTo>
                    <a:pt x="96" y="0"/>
                    <a:pt x="76" y="3"/>
                    <a:pt x="57" y="8"/>
                  </a:cubicBezTo>
                  <a:cubicBezTo>
                    <a:pt x="46" y="11"/>
                    <a:pt x="38" y="14"/>
                    <a:pt x="27" y="22"/>
                  </a:cubicBezTo>
                  <a:cubicBezTo>
                    <a:pt x="6" y="39"/>
                    <a:pt x="1" y="75"/>
                    <a:pt x="1" y="82"/>
                  </a:cubicBezTo>
                  <a:cubicBezTo>
                    <a:pt x="1" y="82"/>
                    <a:pt x="1" y="82"/>
                    <a:pt x="1" y="82"/>
                  </a:cubicBezTo>
                  <a:cubicBezTo>
                    <a:pt x="1" y="82"/>
                    <a:pt x="1" y="82"/>
                    <a:pt x="1" y="82"/>
                  </a:cubicBezTo>
                  <a:cubicBezTo>
                    <a:pt x="0" y="83"/>
                    <a:pt x="1" y="84"/>
                    <a:pt x="2" y="84"/>
                  </a:cubicBezTo>
                  <a:cubicBezTo>
                    <a:pt x="13" y="88"/>
                    <a:pt x="94" y="117"/>
                    <a:pt x="210" y="117"/>
                  </a:cubicBezTo>
                  <a:cubicBezTo>
                    <a:pt x="327" y="117"/>
                    <a:pt x="407" y="88"/>
                    <a:pt x="418" y="84"/>
                  </a:cubicBezTo>
                  <a:cubicBezTo>
                    <a:pt x="419" y="84"/>
                    <a:pt x="420" y="83"/>
                    <a:pt x="420" y="82"/>
                  </a:cubicBezTo>
                  <a:cubicBezTo>
                    <a:pt x="420" y="82"/>
                    <a:pt x="420" y="82"/>
                    <a:pt x="42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495" tIns="65745" rIns="131495" bIns="65745" numCol="1" anchor="t" anchorCtr="0" compatLnSpc="1">
              <a:prstTxWarp prst="textNoShape">
                <a:avLst/>
              </a:prstTxWarp>
            </a:bodyPr>
            <a:lstStyle/>
            <a:p>
              <a:pPr defTabSz="657406">
                <a:defRPr/>
              </a:pPr>
              <a:endParaRPr lang="en-US" sz="1151">
                <a:solidFill>
                  <a:prstClr val="white"/>
                </a:solidFill>
              </a:endParaRPr>
            </a:p>
          </p:txBody>
        </p:sp>
        <p:sp>
          <p:nvSpPr>
            <p:cNvPr id="53" name="Freeform 62">
              <a:extLst>
                <a:ext uri="{FF2B5EF4-FFF2-40B4-BE49-F238E27FC236}">
                  <a16:creationId xmlns:a16="http://schemas.microsoft.com/office/drawing/2014/main" id="{6E7B991D-363A-9342-B614-C9BE1E52ED1C}"/>
                </a:ext>
              </a:extLst>
            </p:cNvPr>
            <p:cNvSpPr>
              <a:spLocks noEditPoints="1"/>
            </p:cNvSpPr>
            <p:nvPr/>
          </p:nvSpPr>
          <p:spPr bwMode="auto">
            <a:xfrm>
              <a:off x="3522" y="1397"/>
              <a:ext cx="1136" cy="810"/>
            </a:xfrm>
            <a:custGeom>
              <a:avLst/>
              <a:gdLst>
                <a:gd name="T0" fmla="*/ 426 w 481"/>
                <a:gd name="T1" fmla="*/ 104 h 343"/>
                <a:gd name="T2" fmla="*/ 395 w 481"/>
                <a:gd name="T3" fmla="*/ 56 h 343"/>
                <a:gd name="T4" fmla="*/ 337 w 481"/>
                <a:gd name="T5" fmla="*/ 33 h 343"/>
                <a:gd name="T6" fmla="*/ 260 w 481"/>
                <a:gd name="T7" fmla="*/ 0 h 343"/>
                <a:gd name="T8" fmla="*/ 239 w 481"/>
                <a:gd name="T9" fmla="*/ 9 h 343"/>
                <a:gd name="T10" fmla="*/ 175 w 481"/>
                <a:gd name="T11" fmla="*/ 7 h 343"/>
                <a:gd name="T12" fmla="*/ 115 w 481"/>
                <a:gd name="T13" fmla="*/ 49 h 343"/>
                <a:gd name="T14" fmla="*/ 64 w 481"/>
                <a:gd name="T15" fmla="*/ 74 h 343"/>
                <a:gd name="T16" fmla="*/ 23 w 481"/>
                <a:gd name="T17" fmla="*/ 128 h 343"/>
                <a:gd name="T18" fmla="*/ 22 w 481"/>
                <a:gd name="T19" fmla="*/ 217 h 343"/>
                <a:gd name="T20" fmla="*/ 46 w 481"/>
                <a:gd name="T21" fmla="*/ 285 h 343"/>
                <a:gd name="T22" fmla="*/ 94 w 481"/>
                <a:gd name="T23" fmla="*/ 324 h 343"/>
                <a:gd name="T24" fmla="*/ 120 w 481"/>
                <a:gd name="T25" fmla="*/ 342 h 343"/>
                <a:gd name="T26" fmla="*/ 142 w 481"/>
                <a:gd name="T27" fmla="*/ 325 h 343"/>
                <a:gd name="T28" fmla="*/ 177 w 481"/>
                <a:gd name="T29" fmla="*/ 313 h 343"/>
                <a:gd name="T30" fmla="*/ 182 w 481"/>
                <a:gd name="T31" fmla="*/ 292 h 343"/>
                <a:gd name="T32" fmla="*/ 241 w 481"/>
                <a:gd name="T33" fmla="*/ 315 h 343"/>
                <a:gd name="T34" fmla="*/ 299 w 481"/>
                <a:gd name="T35" fmla="*/ 289 h 343"/>
                <a:gd name="T36" fmla="*/ 305 w 481"/>
                <a:gd name="T37" fmla="*/ 314 h 343"/>
                <a:gd name="T38" fmla="*/ 339 w 481"/>
                <a:gd name="T39" fmla="*/ 325 h 343"/>
                <a:gd name="T40" fmla="*/ 362 w 481"/>
                <a:gd name="T41" fmla="*/ 342 h 343"/>
                <a:gd name="T42" fmla="*/ 387 w 481"/>
                <a:gd name="T43" fmla="*/ 323 h 343"/>
                <a:gd name="T44" fmla="*/ 435 w 481"/>
                <a:gd name="T45" fmla="*/ 285 h 343"/>
                <a:gd name="T46" fmla="*/ 459 w 481"/>
                <a:gd name="T47" fmla="*/ 217 h 343"/>
                <a:gd name="T48" fmla="*/ 458 w 481"/>
                <a:gd name="T49" fmla="*/ 128 h 343"/>
                <a:gd name="T50" fmla="*/ 201 w 481"/>
                <a:gd name="T51" fmla="*/ 93 h 343"/>
                <a:gd name="T52" fmla="*/ 239 w 481"/>
                <a:gd name="T53" fmla="*/ 80 h 343"/>
                <a:gd name="T54" fmla="*/ 259 w 481"/>
                <a:gd name="T55" fmla="*/ 89 h 343"/>
                <a:gd name="T56" fmla="*/ 298 w 481"/>
                <a:gd name="T57" fmla="*/ 123 h 343"/>
                <a:gd name="T58" fmla="*/ 323 w 481"/>
                <a:gd name="T59" fmla="*/ 154 h 343"/>
                <a:gd name="T60" fmla="*/ 310 w 481"/>
                <a:gd name="T61" fmla="*/ 154 h 343"/>
                <a:gd name="T62" fmla="*/ 288 w 481"/>
                <a:gd name="T63" fmla="*/ 153 h 343"/>
                <a:gd name="T64" fmla="*/ 247 w 481"/>
                <a:gd name="T65" fmla="*/ 163 h 343"/>
                <a:gd name="T66" fmla="*/ 232 w 481"/>
                <a:gd name="T67" fmla="*/ 163 h 343"/>
                <a:gd name="T68" fmla="*/ 172 w 481"/>
                <a:gd name="T69" fmla="*/ 154 h 343"/>
                <a:gd name="T70" fmla="*/ 160 w 481"/>
                <a:gd name="T71" fmla="*/ 156 h 343"/>
                <a:gd name="T72" fmla="*/ 165 w 481"/>
                <a:gd name="T73" fmla="*/ 138 h 343"/>
                <a:gd name="T74" fmla="*/ 313 w 481"/>
                <a:gd name="T75" fmla="*/ 182 h 343"/>
                <a:gd name="T76" fmla="*/ 285 w 481"/>
                <a:gd name="T77" fmla="*/ 207 h 343"/>
                <a:gd name="T78" fmla="*/ 257 w 481"/>
                <a:gd name="T79" fmla="*/ 178 h 343"/>
                <a:gd name="T80" fmla="*/ 288 w 481"/>
                <a:gd name="T81" fmla="*/ 166 h 343"/>
                <a:gd name="T82" fmla="*/ 313 w 481"/>
                <a:gd name="T83" fmla="*/ 182 h 343"/>
                <a:gd name="T84" fmla="*/ 196 w 481"/>
                <a:gd name="T85" fmla="*/ 207 h 343"/>
                <a:gd name="T86" fmla="*/ 168 w 481"/>
                <a:gd name="T87" fmla="*/ 182 h 343"/>
                <a:gd name="T88" fmla="*/ 193 w 481"/>
                <a:gd name="T89" fmla="*/ 166 h 343"/>
                <a:gd name="T90" fmla="*/ 224 w 481"/>
                <a:gd name="T91" fmla="*/ 178 h 343"/>
                <a:gd name="T92" fmla="*/ 241 w 481"/>
                <a:gd name="T93" fmla="*/ 296 h 343"/>
                <a:gd name="T94" fmla="*/ 161 w 481"/>
                <a:gd name="T95" fmla="*/ 240 h 343"/>
                <a:gd name="T96" fmla="*/ 153 w 481"/>
                <a:gd name="T97" fmla="*/ 201 h 343"/>
                <a:gd name="T98" fmla="*/ 156 w 481"/>
                <a:gd name="T99" fmla="*/ 197 h 343"/>
                <a:gd name="T100" fmla="*/ 196 w 481"/>
                <a:gd name="T101" fmla="*/ 220 h 343"/>
                <a:gd name="T102" fmla="*/ 239 w 481"/>
                <a:gd name="T103" fmla="*/ 184 h 343"/>
                <a:gd name="T104" fmla="*/ 242 w 481"/>
                <a:gd name="T105" fmla="*/ 184 h 343"/>
                <a:gd name="T106" fmla="*/ 285 w 481"/>
                <a:gd name="T107" fmla="*/ 220 h 343"/>
                <a:gd name="T108" fmla="*/ 325 w 481"/>
                <a:gd name="T109" fmla="*/ 196 h 343"/>
                <a:gd name="T110" fmla="*/ 328 w 481"/>
                <a:gd name="T111" fmla="*/ 201 h 343"/>
                <a:gd name="T112" fmla="*/ 319 w 481"/>
                <a:gd name="T113" fmla="*/ 23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1" h="343">
                  <a:moveTo>
                    <a:pt x="458" y="128"/>
                  </a:moveTo>
                  <a:cubicBezTo>
                    <a:pt x="447" y="119"/>
                    <a:pt x="433" y="115"/>
                    <a:pt x="426" y="104"/>
                  </a:cubicBezTo>
                  <a:cubicBezTo>
                    <a:pt x="421" y="94"/>
                    <a:pt x="422" y="83"/>
                    <a:pt x="418" y="73"/>
                  </a:cubicBezTo>
                  <a:cubicBezTo>
                    <a:pt x="413" y="65"/>
                    <a:pt x="404" y="59"/>
                    <a:pt x="395" y="56"/>
                  </a:cubicBezTo>
                  <a:cubicBezTo>
                    <a:pt x="385" y="53"/>
                    <a:pt x="376" y="51"/>
                    <a:pt x="366" y="48"/>
                  </a:cubicBezTo>
                  <a:cubicBezTo>
                    <a:pt x="356" y="45"/>
                    <a:pt x="345" y="40"/>
                    <a:pt x="337" y="33"/>
                  </a:cubicBezTo>
                  <a:cubicBezTo>
                    <a:pt x="326" y="24"/>
                    <a:pt x="318" y="13"/>
                    <a:pt x="306" y="7"/>
                  </a:cubicBezTo>
                  <a:cubicBezTo>
                    <a:pt x="292" y="0"/>
                    <a:pt x="276" y="0"/>
                    <a:pt x="260" y="0"/>
                  </a:cubicBezTo>
                  <a:cubicBezTo>
                    <a:pt x="253" y="0"/>
                    <a:pt x="245" y="2"/>
                    <a:pt x="242" y="8"/>
                  </a:cubicBezTo>
                  <a:cubicBezTo>
                    <a:pt x="241" y="9"/>
                    <a:pt x="240" y="10"/>
                    <a:pt x="239" y="9"/>
                  </a:cubicBezTo>
                  <a:cubicBezTo>
                    <a:pt x="235" y="2"/>
                    <a:pt x="228" y="0"/>
                    <a:pt x="221" y="0"/>
                  </a:cubicBezTo>
                  <a:cubicBezTo>
                    <a:pt x="205" y="0"/>
                    <a:pt x="189" y="0"/>
                    <a:pt x="175" y="7"/>
                  </a:cubicBezTo>
                  <a:cubicBezTo>
                    <a:pt x="163" y="14"/>
                    <a:pt x="155" y="24"/>
                    <a:pt x="144" y="33"/>
                  </a:cubicBezTo>
                  <a:cubicBezTo>
                    <a:pt x="136" y="40"/>
                    <a:pt x="126" y="45"/>
                    <a:pt x="115" y="49"/>
                  </a:cubicBezTo>
                  <a:cubicBezTo>
                    <a:pt x="105" y="51"/>
                    <a:pt x="96" y="53"/>
                    <a:pt x="86" y="56"/>
                  </a:cubicBezTo>
                  <a:cubicBezTo>
                    <a:pt x="77" y="59"/>
                    <a:pt x="68" y="65"/>
                    <a:pt x="64" y="74"/>
                  </a:cubicBezTo>
                  <a:cubicBezTo>
                    <a:pt x="59" y="83"/>
                    <a:pt x="60" y="95"/>
                    <a:pt x="55" y="104"/>
                  </a:cubicBezTo>
                  <a:cubicBezTo>
                    <a:pt x="48" y="115"/>
                    <a:pt x="34" y="120"/>
                    <a:pt x="23" y="128"/>
                  </a:cubicBezTo>
                  <a:cubicBezTo>
                    <a:pt x="6" y="141"/>
                    <a:pt x="0" y="166"/>
                    <a:pt x="8" y="186"/>
                  </a:cubicBezTo>
                  <a:cubicBezTo>
                    <a:pt x="13" y="196"/>
                    <a:pt x="22" y="205"/>
                    <a:pt x="22" y="217"/>
                  </a:cubicBezTo>
                  <a:cubicBezTo>
                    <a:pt x="22" y="229"/>
                    <a:pt x="12" y="241"/>
                    <a:pt x="15" y="253"/>
                  </a:cubicBezTo>
                  <a:cubicBezTo>
                    <a:pt x="19" y="268"/>
                    <a:pt x="38" y="272"/>
                    <a:pt x="46" y="285"/>
                  </a:cubicBezTo>
                  <a:cubicBezTo>
                    <a:pt x="52" y="296"/>
                    <a:pt x="51" y="312"/>
                    <a:pt x="62" y="318"/>
                  </a:cubicBezTo>
                  <a:cubicBezTo>
                    <a:pt x="72" y="323"/>
                    <a:pt x="86" y="316"/>
                    <a:pt x="94" y="324"/>
                  </a:cubicBezTo>
                  <a:cubicBezTo>
                    <a:pt x="97" y="327"/>
                    <a:pt x="98" y="332"/>
                    <a:pt x="101" y="336"/>
                  </a:cubicBezTo>
                  <a:cubicBezTo>
                    <a:pt x="105" y="342"/>
                    <a:pt x="113" y="343"/>
                    <a:pt x="120" y="342"/>
                  </a:cubicBezTo>
                  <a:cubicBezTo>
                    <a:pt x="126" y="340"/>
                    <a:pt x="132" y="336"/>
                    <a:pt x="136" y="331"/>
                  </a:cubicBezTo>
                  <a:cubicBezTo>
                    <a:pt x="138" y="329"/>
                    <a:pt x="140" y="326"/>
                    <a:pt x="142" y="325"/>
                  </a:cubicBezTo>
                  <a:cubicBezTo>
                    <a:pt x="146" y="322"/>
                    <a:pt x="151" y="323"/>
                    <a:pt x="156" y="322"/>
                  </a:cubicBezTo>
                  <a:cubicBezTo>
                    <a:pt x="164" y="322"/>
                    <a:pt x="172" y="319"/>
                    <a:pt x="177" y="313"/>
                  </a:cubicBezTo>
                  <a:cubicBezTo>
                    <a:pt x="180" y="309"/>
                    <a:pt x="181" y="304"/>
                    <a:pt x="180" y="299"/>
                  </a:cubicBezTo>
                  <a:cubicBezTo>
                    <a:pt x="180" y="296"/>
                    <a:pt x="181" y="294"/>
                    <a:pt x="182" y="292"/>
                  </a:cubicBezTo>
                  <a:cubicBezTo>
                    <a:pt x="182" y="291"/>
                    <a:pt x="182" y="291"/>
                    <a:pt x="183" y="291"/>
                  </a:cubicBezTo>
                  <a:cubicBezTo>
                    <a:pt x="199" y="304"/>
                    <a:pt x="219" y="315"/>
                    <a:pt x="241" y="315"/>
                  </a:cubicBezTo>
                  <a:cubicBezTo>
                    <a:pt x="261" y="315"/>
                    <a:pt x="281" y="303"/>
                    <a:pt x="297" y="289"/>
                  </a:cubicBezTo>
                  <a:cubicBezTo>
                    <a:pt x="298" y="289"/>
                    <a:pt x="298" y="289"/>
                    <a:pt x="299" y="289"/>
                  </a:cubicBezTo>
                  <a:cubicBezTo>
                    <a:pt x="300" y="292"/>
                    <a:pt x="301" y="294"/>
                    <a:pt x="301" y="299"/>
                  </a:cubicBezTo>
                  <a:cubicBezTo>
                    <a:pt x="300" y="304"/>
                    <a:pt x="301" y="310"/>
                    <a:pt x="305" y="314"/>
                  </a:cubicBezTo>
                  <a:cubicBezTo>
                    <a:pt x="310" y="319"/>
                    <a:pt x="318" y="322"/>
                    <a:pt x="325" y="322"/>
                  </a:cubicBezTo>
                  <a:cubicBezTo>
                    <a:pt x="330" y="323"/>
                    <a:pt x="335" y="322"/>
                    <a:pt x="339" y="325"/>
                  </a:cubicBezTo>
                  <a:cubicBezTo>
                    <a:pt x="341" y="326"/>
                    <a:pt x="343" y="328"/>
                    <a:pt x="345" y="331"/>
                  </a:cubicBezTo>
                  <a:cubicBezTo>
                    <a:pt x="349" y="336"/>
                    <a:pt x="355" y="340"/>
                    <a:pt x="362" y="342"/>
                  </a:cubicBezTo>
                  <a:cubicBezTo>
                    <a:pt x="368" y="343"/>
                    <a:pt x="376" y="341"/>
                    <a:pt x="380" y="336"/>
                  </a:cubicBezTo>
                  <a:cubicBezTo>
                    <a:pt x="383" y="332"/>
                    <a:pt x="384" y="327"/>
                    <a:pt x="387" y="323"/>
                  </a:cubicBezTo>
                  <a:cubicBezTo>
                    <a:pt x="395" y="316"/>
                    <a:pt x="409" y="323"/>
                    <a:pt x="419" y="318"/>
                  </a:cubicBezTo>
                  <a:cubicBezTo>
                    <a:pt x="430" y="312"/>
                    <a:pt x="429" y="296"/>
                    <a:pt x="435" y="285"/>
                  </a:cubicBezTo>
                  <a:cubicBezTo>
                    <a:pt x="443" y="272"/>
                    <a:pt x="463" y="268"/>
                    <a:pt x="466" y="253"/>
                  </a:cubicBezTo>
                  <a:cubicBezTo>
                    <a:pt x="469" y="241"/>
                    <a:pt x="459" y="229"/>
                    <a:pt x="459" y="217"/>
                  </a:cubicBezTo>
                  <a:cubicBezTo>
                    <a:pt x="459" y="205"/>
                    <a:pt x="468" y="196"/>
                    <a:pt x="473" y="185"/>
                  </a:cubicBezTo>
                  <a:cubicBezTo>
                    <a:pt x="481" y="166"/>
                    <a:pt x="475" y="141"/>
                    <a:pt x="458" y="128"/>
                  </a:cubicBezTo>
                  <a:moveTo>
                    <a:pt x="183" y="123"/>
                  </a:moveTo>
                  <a:cubicBezTo>
                    <a:pt x="190" y="114"/>
                    <a:pt x="191" y="99"/>
                    <a:pt x="201" y="93"/>
                  </a:cubicBezTo>
                  <a:cubicBezTo>
                    <a:pt x="207" y="90"/>
                    <a:pt x="215" y="91"/>
                    <a:pt x="222" y="89"/>
                  </a:cubicBezTo>
                  <a:cubicBezTo>
                    <a:pt x="229" y="88"/>
                    <a:pt x="235" y="84"/>
                    <a:pt x="239" y="80"/>
                  </a:cubicBezTo>
                  <a:cubicBezTo>
                    <a:pt x="240" y="79"/>
                    <a:pt x="241" y="79"/>
                    <a:pt x="242" y="80"/>
                  </a:cubicBezTo>
                  <a:cubicBezTo>
                    <a:pt x="246" y="84"/>
                    <a:pt x="252" y="88"/>
                    <a:pt x="259" y="89"/>
                  </a:cubicBezTo>
                  <a:cubicBezTo>
                    <a:pt x="266" y="90"/>
                    <a:pt x="274" y="90"/>
                    <a:pt x="280" y="93"/>
                  </a:cubicBezTo>
                  <a:cubicBezTo>
                    <a:pt x="290" y="99"/>
                    <a:pt x="291" y="114"/>
                    <a:pt x="298" y="123"/>
                  </a:cubicBezTo>
                  <a:cubicBezTo>
                    <a:pt x="303" y="129"/>
                    <a:pt x="311" y="132"/>
                    <a:pt x="316" y="138"/>
                  </a:cubicBezTo>
                  <a:cubicBezTo>
                    <a:pt x="320" y="143"/>
                    <a:pt x="322" y="148"/>
                    <a:pt x="323" y="154"/>
                  </a:cubicBezTo>
                  <a:cubicBezTo>
                    <a:pt x="323" y="156"/>
                    <a:pt x="322" y="157"/>
                    <a:pt x="321" y="156"/>
                  </a:cubicBezTo>
                  <a:cubicBezTo>
                    <a:pt x="317" y="155"/>
                    <a:pt x="314" y="154"/>
                    <a:pt x="310" y="154"/>
                  </a:cubicBezTo>
                  <a:cubicBezTo>
                    <a:pt x="310" y="154"/>
                    <a:pt x="310" y="154"/>
                    <a:pt x="310" y="154"/>
                  </a:cubicBezTo>
                  <a:cubicBezTo>
                    <a:pt x="302" y="153"/>
                    <a:pt x="294" y="153"/>
                    <a:pt x="288" y="153"/>
                  </a:cubicBezTo>
                  <a:cubicBezTo>
                    <a:pt x="272" y="153"/>
                    <a:pt x="259" y="156"/>
                    <a:pt x="249" y="163"/>
                  </a:cubicBezTo>
                  <a:cubicBezTo>
                    <a:pt x="248" y="163"/>
                    <a:pt x="248" y="164"/>
                    <a:pt x="247" y="163"/>
                  </a:cubicBezTo>
                  <a:cubicBezTo>
                    <a:pt x="243" y="162"/>
                    <a:pt x="238" y="162"/>
                    <a:pt x="233" y="163"/>
                  </a:cubicBezTo>
                  <a:cubicBezTo>
                    <a:pt x="233" y="164"/>
                    <a:pt x="233" y="163"/>
                    <a:pt x="232" y="163"/>
                  </a:cubicBezTo>
                  <a:cubicBezTo>
                    <a:pt x="222" y="156"/>
                    <a:pt x="209" y="153"/>
                    <a:pt x="193" y="153"/>
                  </a:cubicBezTo>
                  <a:cubicBezTo>
                    <a:pt x="187" y="153"/>
                    <a:pt x="179" y="153"/>
                    <a:pt x="172" y="154"/>
                  </a:cubicBezTo>
                  <a:cubicBezTo>
                    <a:pt x="172" y="154"/>
                    <a:pt x="172" y="154"/>
                    <a:pt x="171" y="154"/>
                  </a:cubicBezTo>
                  <a:cubicBezTo>
                    <a:pt x="168" y="154"/>
                    <a:pt x="164" y="155"/>
                    <a:pt x="160" y="156"/>
                  </a:cubicBezTo>
                  <a:cubicBezTo>
                    <a:pt x="159" y="157"/>
                    <a:pt x="158" y="156"/>
                    <a:pt x="158" y="155"/>
                  </a:cubicBezTo>
                  <a:cubicBezTo>
                    <a:pt x="159" y="149"/>
                    <a:pt x="161" y="143"/>
                    <a:pt x="165" y="138"/>
                  </a:cubicBezTo>
                  <a:cubicBezTo>
                    <a:pt x="170" y="132"/>
                    <a:pt x="178" y="129"/>
                    <a:pt x="183" y="123"/>
                  </a:cubicBezTo>
                  <a:moveTo>
                    <a:pt x="313" y="182"/>
                  </a:moveTo>
                  <a:cubicBezTo>
                    <a:pt x="313" y="192"/>
                    <a:pt x="310" y="205"/>
                    <a:pt x="287" y="207"/>
                  </a:cubicBezTo>
                  <a:cubicBezTo>
                    <a:pt x="286" y="207"/>
                    <a:pt x="286" y="207"/>
                    <a:pt x="285" y="207"/>
                  </a:cubicBezTo>
                  <a:cubicBezTo>
                    <a:pt x="275" y="207"/>
                    <a:pt x="266" y="202"/>
                    <a:pt x="261" y="194"/>
                  </a:cubicBezTo>
                  <a:cubicBezTo>
                    <a:pt x="257" y="187"/>
                    <a:pt x="256" y="181"/>
                    <a:pt x="257" y="178"/>
                  </a:cubicBezTo>
                  <a:cubicBezTo>
                    <a:pt x="257" y="177"/>
                    <a:pt x="257" y="176"/>
                    <a:pt x="258" y="176"/>
                  </a:cubicBezTo>
                  <a:cubicBezTo>
                    <a:pt x="262" y="169"/>
                    <a:pt x="272" y="166"/>
                    <a:pt x="288" y="166"/>
                  </a:cubicBezTo>
                  <a:cubicBezTo>
                    <a:pt x="298" y="166"/>
                    <a:pt x="305" y="168"/>
                    <a:pt x="309" y="172"/>
                  </a:cubicBezTo>
                  <a:cubicBezTo>
                    <a:pt x="313" y="175"/>
                    <a:pt x="313" y="180"/>
                    <a:pt x="313" y="182"/>
                  </a:cubicBezTo>
                  <a:moveTo>
                    <a:pt x="220" y="194"/>
                  </a:moveTo>
                  <a:cubicBezTo>
                    <a:pt x="216" y="200"/>
                    <a:pt x="209" y="207"/>
                    <a:pt x="196" y="207"/>
                  </a:cubicBezTo>
                  <a:cubicBezTo>
                    <a:pt x="195" y="207"/>
                    <a:pt x="194" y="207"/>
                    <a:pt x="194" y="207"/>
                  </a:cubicBezTo>
                  <a:cubicBezTo>
                    <a:pt x="187" y="206"/>
                    <a:pt x="168" y="205"/>
                    <a:pt x="168" y="182"/>
                  </a:cubicBezTo>
                  <a:cubicBezTo>
                    <a:pt x="168" y="180"/>
                    <a:pt x="168" y="175"/>
                    <a:pt x="172" y="172"/>
                  </a:cubicBezTo>
                  <a:cubicBezTo>
                    <a:pt x="176" y="168"/>
                    <a:pt x="183" y="166"/>
                    <a:pt x="193" y="166"/>
                  </a:cubicBezTo>
                  <a:cubicBezTo>
                    <a:pt x="209" y="166"/>
                    <a:pt x="219" y="169"/>
                    <a:pt x="223" y="176"/>
                  </a:cubicBezTo>
                  <a:cubicBezTo>
                    <a:pt x="224" y="176"/>
                    <a:pt x="224" y="177"/>
                    <a:pt x="224" y="178"/>
                  </a:cubicBezTo>
                  <a:cubicBezTo>
                    <a:pt x="225" y="181"/>
                    <a:pt x="224" y="187"/>
                    <a:pt x="220" y="194"/>
                  </a:cubicBezTo>
                  <a:moveTo>
                    <a:pt x="241" y="296"/>
                  </a:moveTo>
                  <a:cubicBezTo>
                    <a:pt x="208" y="296"/>
                    <a:pt x="180" y="267"/>
                    <a:pt x="167" y="248"/>
                  </a:cubicBezTo>
                  <a:cubicBezTo>
                    <a:pt x="165" y="245"/>
                    <a:pt x="163" y="243"/>
                    <a:pt x="161" y="240"/>
                  </a:cubicBezTo>
                  <a:cubicBezTo>
                    <a:pt x="160" y="238"/>
                    <a:pt x="159" y="237"/>
                    <a:pt x="158" y="235"/>
                  </a:cubicBezTo>
                  <a:cubicBezTo>
                    <a:pt x="154" y="227"/>
                    <a:pt x="150" y="211"/>
                    <a:pt x="153" y="201"/>
                  </a:cubicBezTo>
                  <a:cubicBezTo>
                    <a:pt x="154" y="200"/>
                    <a:pt x="154" y="198"/>
                    <a:pt x="155" y="197"/>
                  </a:cubicBezTo>
                  <a:cubicBezTo>
                    <a:pt x="155" y="196"/>
                    <a:pt x="156" y="196"/>
                    <a:pt x="156" y="197"/>
                  </a:cubicBezTo>
                  <a:cubicBezTo>
                    <a:pt x="161" y="208"/>
                    <a:pt x="172" y="219"/>
                    <a:pt x="193" y="220"/>
                  </a:cubicBezTo>
                  <a:cubicBezTo>
                    <a:pt x="194" y="220"/>
                    <a:pt x="195" y="220"/>
                    <a:pt x="196" y="220"/>
                  </a:cubicBezTo>
                  <a:cubicBezTo>
                    <a:pt x="223" y="220"/>
                    <a:pt x="233" y="201"/>
                    <a:pt x="236" y="193"/>
                  </a:cubicBezTo>
                  <a:cubicBezTo>
                    <a:pt x="238" y="190"/>
                    <a:pt x="238" y="187"/>
                    <a:pt x="239" y="184"/>
                  </a:cubicBezTo>
                  <a:cubicBezTo>
                    <a:pt x="239" y="183"/>
                    <a:pt x="240" y="183"/>
                    <a:pt x="240" y="183"/>
                  </a:cubicBezTo>
                  <a:cubicBezTo>
                    <a:pt x="241" y="183"/>
                    <a:pt x="242" y="183"/>
                    <a:pt x="242" y="184"/>
                  </a:cubicBezTo>
                  <a:cubicBezTo>
                    <a:pt x="242" y="186"/>
                    <a:pt x="243" y="190"/>
                    <a:pt x="244" y="193"/>
                  </a:cubicBezTo>
                  <a:cubicBezTo>
                    <a:pt x="247" y="199"/>
                    <a:pt x="257" y="220"/>
                    <a:pt x="285" y="220"/>
                  </a:cubicBezTo>
                  <a:cubicBezTo>
                    <a:pt x="286" y="220"/>
                    <a:pt x="287" y="220"/>
                    <a:pt x="288" y="220"/>
                  </a:cubicBezTo>
                  <a:cubicBezTo>
                    <a:pt x="309" y="219"/>
                    <a:pt x="320" y="208"/>
                    <a:pt x="325" y="196"/>
                  </a:cubicBezTo>
                  <a:cubicBezTo>
                    <a:pt x="325" y="196"/>
                    <a:pt x="326" y="196"/>
                    <a:pt x="326" y="196"/>
                  </a:cubicBezTo>
                  <a:cubicBezTo>
                    <a:pt x="327" y="198"/>
                    <a:pt x="327" y="200"/>
                    <a:pt x="328" y="201"/>
                  </a:cubicBezTo>
                  <a:cubicBezTo>
                    <a:pt x="329" y="204"/>
                    <a:pt x="329" y="208"/>
                    <a:pt x="329" y="212"/>
                  </a:cubicBezTo>
                  <a:cubicBezTo>
                    <a:pt x="328" y="221"/>
                    <a:pt x="325" y="230"/>
                    <a:pt x="319" y="238"/>
                  </a:cubicBezTo>
                  <a:cubicBezTo>
                    <a:pt x="303" y="261"/>
                    <a:pt x="270" y="296"/>
                    <a:pt x="241" y="2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495" tIns="65745" rIns="131495" bIns="65745" numCol="1" anchor="t" anchorCtr="0" compatLnSpc="1">
              <a:prstTxWarp prst="textNoShape">
                <a:avLst/>
              </a:prstTxWarp>
            </a:bodyPr>
            <a:lstStyle/>
            <a:p>
              <a:pPr defTabSz="657406">
                <a:defRPr/>
              </a:pPr>
              <a:endParaRPr lang="en-US" sz="1151">
                <a:solidFill>
                  <a:prstClr val="white"/>
                </a:solidFill>
              </a:endParaRPr>
            </a:p>
          </p:txBody>
        </p:sp>
      </p:grpSp>
      <p:grpSp>
        <p:nvGrpSpPr>
          <p:cNvPr id="54" name="Group 13">
            <a:extLst>
              <a:ext uri="{FF2B5EF4-FFF2-40B4-BE49-F238E27FC236}">
                <a16:creationId xmlns:a16="http://schemas.microsoft.com/office/drawing/2014/main" id="{8CF6AF6E-7753-F94B-BF7E-B1F6DD152CDC}"/>
              </a:ext>
            </a:extLst>
          </p:cNvPr>
          <p:cNvGrpSpPr>
            <a:grpSpLocks noChangeAspect="1"/>
          </p:cNvGrpSpPr>
          <p:nvPr/>
        </p:nvGrpSpPr>
        <p:grpSpPr bwMode="auto">
          <a:xfrm>
            <a:off x="542726" y="2092975"/>
            <a:ext cx="882223" cy="1010979"/>
            <a:chOff x="2394" y="1562"/>
            <a:chExt cx="973" cy="1115"/>
          </a:xfrm>
          <a:solidFill>
            <a:srgbClr val="00AEEF"/>
          </a:solidFill>
        </p:grpSpPr>
        <p:sp>
          <p:nvSpPr>
            <p:cNvPr id="55" name="Freeform 14">
              <a:extLst>
                <a:ext uri="{FF2B5EF4-FFF2-40B4-BE49-F238E27FC236}">
                  <a16:creationId xmlns:a16="http://schemas.microsoft.com/office/drawing/2014/main" id="{62B94CEF-017F-9348-9D25-EE394D956946}"/>
                </a:ext>
              </a:extLst>
            </p:cNvPr>
            <p:cNvSpPr>
              <a:spLocks/>
            </p:cNvSpPr>
            <p:nvPr/>
          </p:nvSpPr>
          <p:spPr bwMode="auto">
            <a:xfrm>
              <a:off x="2724" y="1803"/>
              <a:ext cx="17" cy="17"/>
            </a:xfrm>
            <a:custGeom>
              <a:avLst/>
              <a:gdLst>
                <a:gd name="T0" fmla="*/ 7 w 7"/>
                <a:gd name="T1" fmla="*/ 0 h 7"/>
                <a:gd name="T2" fmla="*/ 0 w 7"/>
                <a:gd name="T3" fmla="*/ 7 h 7"/>
                <a:gd name="T4" fmla="*/ 7 w 7"/>
                <a:gd name="T5" fmla="*/ 0 h 7"/>
              </a:gdLst>
              <a:ahLst/>
              <a:cxnLst>
                <a:cxn ang="0">
                  <a:pos x="T0" y="T1"/>
                </a:cxn>
                <a:cxn ang="0">
                  <a:pos x="T2" y="T3"/>
                </a:cxn>
                <a:cxn ang="0">
                  <a:pos x="T4" y="T5"/>
                </a:cxn>
              </a:cxnLst>
              <a:rect l="0" t="0" r="r" b="b"/>
              <a:pathLst>
                <a:path w="7" h="7">
                  <a:moveTo>
                    <a:pt x="7" y="0"/>
                  </a:moveTo>
                  <a:cubicBezTo>
                    <a:pt x="4" y="2"/>
                    <a:pt x="2" y="4"/>
                    <a:pt x="0" y="7"/>
                  </a:cubicBezTo>
                  <a:cubicBezTo>
                    <a:pt x="3" y="3"/>
                    <a:pt x="6" y="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495" tIns="65745" rIns="131495" bIns="65745" numCol="1" anchor="t" anchorCtr="0" compatLnSpc="1">
              <a:prstTxWarp prst="textNoShape">
                <a:avLst/>
              </a:prstTxWarp>
            </a:bodyPr>
            <a:lstStyle/>
            <a:p>
              <a:pPr defTabSz="657406">
                <a:defRPr/>
              </a:pPr>
              <a:endParaRPr lang="en-US" sz="1151">
                <a:solidFill>
                  <a:prstClr val="white"/>
                </a:solidFill>
              </a:endParaRPr>
            </a:p>
          </p:txBody>
        </p:sp>
        <p:sp>
          <p:nvSpPr>
            <p:cNvPr id="56" name="Freeform 15">
              <a:extLst>
                <a:ext uri="{FF2B5EF4-FFF2-40B4-BE49-F238E27FC236}">
                  <a16:creationId xmlns:a16="http://schemas.microsoft.com/office/drawing/2014/main" id="{2C4F3022-A14F-6946-B54E-05B5A991DF2E}"/>
                </a:ext>
              </a:extLst>
            </p:cNvPr>
            <p:cNvSpPr>
              <a:spLocks/>
            </p:cNvSpPr>
            <p:nvPr/>
          </p:nvSpPr>
          <p:spPr bwMode="auto">
            <a:xfrm>
              <a:off x="2741" y="180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495" tIns="65745" rIns="131495" bIns="65745" numCol="1" anchor="t" anchorCtr="0" compatLnSpc="1">
              <a:prstTxWarp prst="textNoShape">
                <a:avLst/>
              </a:prstTxWarp>
            </a:bodyPr>
            <a:lstStyle/>
            <a:p>
              <a:pPr defTabSz="657406">
                <a:defRPr/>
              </a:pPr>
              <a:endParaRPr lang="en-US" sz="1151">
                <a:solidFill>
                  <a:prstClr val="white"/>
                </a:solidFill>
              </a:endParaRPr>
            </a:p>
          </p:txBody>
        </p:sp>
        <p:sp>
          <p:nvSpPr>
            <p:cNvPr id="57" name="Freeform 16">
              <a:extLst>
                <a:ext uri="{FF2B5EF4-FFF2-40B4-BE49-F238E27FC236}">
                  <a16:creationId xmlns:a16="http://schemas.microsoft.com/office/drawing/2014/main" id="{B7356FDC-3942-9948-81DA-085E214BF714}"/>
                </a:ext>
              </a:extLst>
            </p:cNvPr>
            <p:cNvSpPr>
              <a:spLocks/>
            </p:cNvSpPr>
            <p:nvPr/>
          </p:nvSpPr>
          <p:spPr bwMode="auto">
            <a:xfrm>
              <a:off x="2394" y="2288"/>
              <a:ext cx="973" cy="389"/>
            </a:xfrm>
            <a:custGeom>
              <a:avLst/>
              <a:gdLst>
                <a:gd name="T0" fmla="*/ 412 w 412"/>
                <a:gd name="T1" fmla="*/ 127 h 165"/>
                <a:gd name="T2" fmla="*/ 304 w 412"/>
                <a:gd name="T3" fmla="*/ 7 h 165"/>
                <a:gd name="T4" fmla="*/ 276 w 412"/>
                <a:gd name="T5" fmla="*/ 0 h 165"/>
                <a:gd name="T6" fmla="*/ 273 w 412"/>
                <a:gd name="T7" fmla="*/ 2 h 165"/>
                <a:gd name="T8" fmla="*/ 206 w 412"/>
                <a:gd name="T9" fmla="*/ 88 h 165"/>
                <a:gd name="T10" fmla="*/ 136 w 412"/>
                <a:gd name="T11" fmla="*/ 3 h 165"/>
                <a:gd name="T12" fmla="*/ 132 w 412"/>
                <a:gd name="T13" fmla="*/ 2 h 165"/>
                <a:gd name="T14" fmla="*/ 109 w 412"/>
                <a:gd name="T15" fmla="*/ 8 h 165"/>
                <a:gd name="T16" fmla="*/ 0 w 412"/>
                <a:gd name="T17" fmla="*/ 128 h 165"/>
                <a:gd name="T18" fmla="*/ 1 w 412"/>
                <a:gd name="T19" fmla="*/ 130 h 165"/>
                <a:gd name="T20" fmla="*/ 207 w 412"/>
                <a:gd name="T21" fmla="*/ 165 h 165"/>
                <a:gd name="T22" fmla="*/ 411 w 412"/>
                <a:gd name="T23" fmla="*/ 129 h 165"/>
                <a:gd name="T24" fmla="*/ 412 w 412"/>
                <a:gd name="T25" fmla="*/ 1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2" h="165">
                  <a:moveTo>
                    <a:pt x="412" y="127"/>
                  </a:moveTo>
                  <a:cubicBezTo>
                    <a:pt x="394" y="59"/>
                    <a:pt x="381" y="31"/>
                    <a:pt x="304" y="7"/>
                  </a:cubicBezTo>
                  <a:cubicBezTo>
                    <a:pt x="293" y="4"/>
                    <a:pt x="284" y="2"/>
                    <a:pt x="276" y="0"/>
                  </a:cubicBezTo>
                  <a:cubicBezTo>
                    <a:pt x="275" y="0"/>
                    <a:pt x="274" y="1"/>
                    <a:pt x="273" y="2"/>
                  </a:cubicBezTo>
                  <a:cubicBezTo>
                    <a:pt x="255" y="41"/>
                    <a:pt x="229" y="88"/>
                    <a:pt x="206" y="88"/>
                  </a:cubicBezTo>
                  <a:cubicBezTo>
                    <a:pt x="183" y="88"/>
                    <a:pt x="155" y="42"/>
                    <a:pt x="136" y="3"/>
                  </a:cubicBezTo>
                  <a:cubicBezTo>
                    <a:pt x="135" y="2"/>
                    <a:pt x="133" y="1"/>
                    <a:pt x="132" y="2"/>
                  </a:cubicBezTo>
                  <a:cubicBezTo>
                    <a:pt x="125" y="3"/>
                    <a:pt x="117" y="5"/>
                    <a:pt x="109" y="8"/>
                  </a:cubicBezTo>
                  <a:cubicBezTo>
                    <a:pt x="31" y="31"/>
                    <a:pt x="18" y="60"/>
                    <a:pt x="0" y="128"/>
                  </a:cubicBezTo>
                  <a:cubicBezTo>
                    <a:pt x="0" y="129"/>
                    <a:pt x="0" y="129"/>
                    <a:pt x="1" y="130"/>
                  </a:cubicBezTo>
                  <a:cubicBezTo>
                    <a:pt x="11" y="134"/>
                    <a:pt x="111" y="165"/>
                    <a:pt x="207" y="165"/>
                  </a:cubicBezTo>
                  <a:cubicBezTo>
                    <a:pt x="304" y="165"/>
                    <a:pt x="401" y="133"/>
                    <a:pt x="411" y="129"/>
                  </a:cubicBezTo>
                  <a:cubicBezTo>
                    <a:pt x="412" y="129"/>
                    <a:pt x="412" y="128"/>
                    <a:pt x="412" y="1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495" tIns="65745" rIns="131495" bIns="65745" numCol="1" anchor="t" anchorCtr="0" compatLnSpc="1">
              <a:prstTxWarp prst="textNoShape">
                <a:avLst/>
              </a:prstTxWarp>
            </a:bodyPr>
            <a:lstStyle/>
            <a:p>
              <a:pPr defTabSz="657406">
                <a:defRPr/>
              </a:pPr>
              <a:endParaRPr lang="en-US" sz="1151">
                <a:solidFill>
                  <a:prstClr val="white"/>
                </a:solidFill>
              </a:endParaRPr>
            </a:p>
          </p:txBody>
        </p:sp>
        <p:sp>
          <p:nvSpPr>
            <p:cNvPr id="58" name="Freeform 17">
              <a:extLst>
                <a:ext uri="{FF2B5EF4-FFF2-40B4-BE49-F238E27FC236}">
                  <a16:creationId xmlns:a16="http://schemas.microsoft.com/office/drawing/2014/main" id="{E73B3147-0DF6-044A-89AF-67E17861F2A0}"/>
                </a:ext>
              </a:extLst>
            </p:cNvPr>
            <p:cNvSpPr>
              <a:spLocks noEditPoints="1"/>
            </p:cNvSpPr>
            <p:nvPr/>
          </p:nvSpPr>
          <p:spPr bwMode="auto">
            <a:xfrm>
              <a:off x="2606" y="1562"/>
              <a:ext cx="548" cy="704"/>
            </a:xfrm>
            <a:custGeom>
              <a:avLst/>
              <a:gdLst>
                <a:gd name="T0" fmla="*/ 226 w 232"/>
                <a:gd name="T1" fmla="*/ 162 h 298"/>
                <a:gd name="T2" fmla="*/ 211 w 232"/>
                <a:gd name="T3" fmla="*/ 150 h 298"/>
                <a:gd name="T4" fmla="*/ 210 w 232"/>
                <a:gd name="T5" fmla="*/ 149 h 298"/>
                <a:gd name="T6" fmla="*/ 181 w 232"/>
                <a:gd name="T7" fmla="*/ 66 h 298"/>
                <a:gd name="T8" fmla="*/ 170 w 232"/>
                <a:gd name="T9" fmla="*/ 54 h 298"/>
                <a:gd name="T10" fmla="*/ 119 w 232"/>
                <a:gd name="T11" fmla="*/ 0 h 298"/>
                <a:gd name="T12" fmla="*/ 105 w 232"/>
                <a:gd name="T13" fmla="*/ 25 h 298"/>
                <a:gd name="T14" fmla="*/ 96 w 232"/>
                <a:gd name="T15" fmla="*/ 19 h 298"/>
                <a:gd name="T16" fmla="*/ 70 w 232"/>
                <a:gd name="T17" fmla="*/ 52 h 298"/>
                <a:gd name="T18" fmla="*/ 22 w 232"/>
                <a:gd name="T19" fmla="*/ 149 h 298"/>
                <a:gd name="T20" fmla="*/ 21 w 232"/>
                <a:gd name="T21" fmla="*/ 150 h 298"/>
                <a:gd name="T22" fmla="*/ 7 w 232"/>
                <a:gd name="T23" fmla="*/ 162 h 298"/>
                <a:gd name="T24" fmla="*/ 5 w 232"/>
                <a:gd name="T25" fmla="*/ 198 h 298"/>
                <a:gd name="T26" fmla="*/ 32 w 232"/>
                <a:gd name="T27" fmla="*/ 230 h 298"/>
                <a:gd name="T28" fmla="*/ 33 w 232"/>
                <a:gd name="T29" fmla="*/ 231 h 298"/>
                <a:gd name="T30" fmla="*/ 116 w 232"/>
                <a:gd name="T31" fmla="*/ 298 h 298"/>
                <a:gd name="T32" fmla="*/ 199 w 232"/>
                <a:gd name="T33" fmla="*/ 231 h 298"/>
                <a:gd name="T34" fmla="*/ 199 w 232"/>
                <a:gd name="T35" fmla="*/ 230 h 298"/>
                <a:gd name="T36" fmla="*/ 227 w 232"/>
                <a:gd name="T37" fmla="*/ 198 h 298"/>
                <a:gd name="T38" fmla="*/ 226 w 232"/>
                <a:gd name="T39" fmla="*/ 162 h 298"/>
                <a:gd name="T40" fmla="*/ 209 w 232"/>
                <a:gd name="T41" fmla="*/ 193 h 298"/>
                <a:gd name="T42" fmla="*/ 190 w 232"/>
                <a:gd name="T43" fmla="*/ 214 h 298"/>
                <a:gd name="T44" fmla="*/ 185 w 232"/>
                <a:gd name="T45" fmla="*/ 214 h 298"/>
                <a:gd name="T46" fmla="*/ 184 w 232"/>
                <a:gd name="T47" fmla="*/ 215 h 298"/>
                <a:gd name="T48" fmla="*/ 182 w 232"/>
                <a:gd name="T49" fmla="*/ 220 h 298"/>
                <a:gd name="T50" fmla="*/ 116 w 232"/>
                <a:gd name="T51" fmla="*/ 279 h 298"/>
                <a:gd name="T52" fmla="*/ 49 w 232"/>
                <a:gd name="T53" fmla="*/ 220 h 298"/>
                <a:gd name="T54" fmla="*/ 48 w 232"/>
                <a:gd name="T55" fmla="*/ 216 h 298"/>
                <a:gd name="T56" fmla="*/ 47 w 232"/>
                <a:gd name="T57" fmla="*/ 215 h 298"/>
                <a:gd name="T58" fmla="*/ 43 w 232"/>
                <a:gd name="T59" fmla="*/ 214 h 298"/>
                <a:gd name="T60" fmla="*/ 23 w 232"/>
                <a:gd name="T61" fmla="*/ 193 h 298"/>
                <a:gd name="T62" fmla="*/ 23 w 232"/>
                <a:gd name="T63" fmla="*/ 171 h 298"/>
                <a:gd name="T64" fmla="*/ 26 w 232"/>
                <a:gd name="T65" fmla="*/ 169 h 298"/>
                <a:gd name="T66" fmla="*/ 28 w 232"/>
                <a:gd name="T67" fmla="*/ 170 h 298"/>
                <a:gd name="T68" fmla="*/ 32 w 232"/>
                <a:gd name="T69" fmla="*/ 181 h 298"/>
                <a:gd name="T70" fmla="*/ 34 w 232"/>
                <a:gd name="T71" fmla="*/ 181 h 298"/>
                <a:gd name="T72" fmla="*/ 40 w 232"/>
                <a:gd name="T73" fmla="*/ 177 h 298"/>
                <a:gd name="T74" fmla="*/ 40 w 232"/>
                <a:gd name="T75" fmla="*/ 177 h 298"/>
                <a:gd name="T76" fmla="*/ 38 w 232"/>
                <a:gd name="T77" fmla="*/ 147 h 298"/>
                <a:gd name="T78" fmla="*/ 50 w 232"/>
                <a:gd name="T79" fmla="*/ 109 h 298"/>
                <a:gd name="T80" fmla="*/ 57 w 232"/>
                <a:gd name="T81" fmla="*/ 102 h 298"/>
                <a:gd name="T82" fmla="*/ 57 w 232"/>
                <a:gd name="T83" fmla="*/ 102 h 298"/>
                <a:gd name="T84" fmla="*/ 57 w 232"/>
                <a:gd name="T85" fmla="*/ 102 h 298"/>
                <a:gd name="T86" fmla="*/ 71 w 232"/>
                <a:gd name="T87" fmla="*/ 99 h 298"/>
                <a:gd name="T88" fmla="*/ 89 w 232"/>
                <a:gd name="T89" fmla="*/ 108 h 298"/>
                <a:gd name="T90" fmla="*/ 116 w 232"/>
                <a:gd name="T91" fmla="*/ 118 h 298"/>
                <a:gd name="T92" fmla="*/ 145 w 232"/>
                <a:gd name="T93" fmla="*/ 107 h 298"/>
                <a:gd name="T94" fmla="*/ 145 w 232"/>
                <a:gd name="T95" fmla="*/ 107 h 298"/>
                <a:gd name="T96" fmla="*/ 166 w 232"/>
                <a:gd name="T97" fmla="*/ 99 h 298"/>
                <a:gd name="T98" fmla="*/ 186 w 232"/>
                <a:gd name="T99" fmla="*/ 120 h 298"/>
                <a:gd name="T100" fmla="*/ 191 w 232"/>
                <a:gd name="T101" fmla="*/ 173 h 298"/>
                <a:gd name="T102" fmla="*/ 192 w 232"/>
                <a:gd name="T103" fmla="*/ 174 h 298"/>
                <a:gd name="T104" fmla="*/ 199 w 232"/>
                <a:gd name="T105" fmla="*/ 178 h 298"/>
                <a:gd name="T106" fmla="*/ 201 w 232"/>
                <a:gd name="T107" fmla="*/ 177 h 298"/>
                <a:gd name="T108" fmla="*/ 203 w 232"/>
                <a:gd name="T109" fmla="*/ 170 h 298"/>
                <a:gd name="T110" fmla="*/ 205 w 232"/>
                <a:gd name="T111" fmla="*/ 169 h 298"/>
                <a:gd name="T112" fmla="*/ 209 w 232"/>
                <a:gd name="T113" fmla="*/ 171 h 298"/>
                <a:gd name="T114" fmla="*/ 209 w 232"/>
                <a:gd name="T115" fmla="*/ 19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2" h="298">
                  <a:moveTo>
                    <a:pt x="226" y="162"/>
                  </a:moveTo>
                  <a:cubicBezTo>
                    <a:pt x="222" y="156"/>
                    <a:pt x="217" y="152"/>
                    <a:pt x="211" y="150"/>
                  </a:cubicBezTo>
                  <a:cubicBezTo>
                    <a:pt x="210" y="150"/>
                    <a:pt x="210" y="150"/>
                    <a:pt x="210" y="149"/>
                  </a:cubicBezTo>
                  <a:cubicBezTo>
                    <a:pt x="207" y="117"/>
                    <a:pt x="199" y="86"/>
                    <a:pt x="181" y="66"/>
                  </a:cubicBezTo>
                  <a:cubicBezTo>
                    <a:pt x="178" y="62"/>
                    <a:pt x="174" y="58"/>
                    <a:pt x="170" y="54"/>
                  </a:cubicBezTo>
                  <a:cubicBezTo>
                    <a:pt x="152" y="36"/>
                    <a:pt x="119" y="0"/>
                    <a:pt x="119" y="0"/>
                  </a:cubicBezTo>
                  <a:cubicBezTo>
                    <a:pt x="119" y="0"/>
                    <a:pt x="110" y="30"/>
                    <a:pt x="105" y="25"/>
                  </a:cubicBezTo>
                  <a:cubicBezTo>
                    <a:pt x="105" y="23"/>
                    <a:pt x="101" y="7"/>
                    <a:pt x="96" y="19"/>
                  </a:cubicBezTo>
                  <a:cubicBezTo>
                    <a:pt x="88" y="34"/>
                    <a:pt x="78" y="45"/>
                    <a:pt x="70" y="52"/>
                  </a:cubicBezTo>
                  <a:cubicBezTo>
                    <a:pt x="38" y="70"/>
                    <a:pt x="25" y="108"/>
                    <a:pt x="22" y="149"/>
                  </a:cubicBezTo>
                  <a:cubicBezTo>
                    <a:pt x="22" y="150"/>
                    <a:pt x="21" y="150"/>
                    <a:pt x="21" y="150"/>
                  </a:cubicBezTo>
                  <a:cubicBezTo>
                    <a:pt x="15" y="152"/>
                    <a:pt x="10" y="156"/>
                    <a:pt x="7" y="162"/>
                  </a:cubicBezTo>
                  <a:cubicBezTo>
                    <a:pt x="1" y="171"/>
                    <a:pt x="0" y="185"/>
                    <a:pt x="5" y="198"/>
                  </a:cubicBezTo>
                  <a:cubicBezTo>
                    <a:pt x="10" y="215"/>
                    <a:pt x="22" y="225"/>
                    <a:pt x="32" y="230"/>
                  </a:cubicBezTo>
                  <a:cubicBezTo>
                    <a:pt x="33" y="230"/>
                    <a:pt x="33" y="231"/>
                    <a:pt x="33" y="231"/>
                  </a:cubicBezTo>
                  <a:cubicBezTo>
                    <a:pt x="49" y="273"/>
                    <a:pt x="81" y="298"/>
                    <a:pt x="116" y="298"/>
                  </a:cubicBezTo>
                  <a:cubicBezTo>
                    <a:pt x="151" y="298"/>
                    <a:pt x="182" y="273"/>
                    <a:pt x="199" y="231"/>
                  </a:cubicBezTo>
                  <a:cubicBezTo>
                    <a:pt x="199" y="231"/>
                    <a:pt x="199" y="231"/>
                    <a:pt x="199" y="230"/>
                  </a:cubicBezTo>
                  <a:cubicBezTo>
                    <a:pt x="212" y="226"/>
                    <a:pt x="222" y="214"/>
                    <a:pt x="227" y="198"/>
                  </a:cubicBezTo>
                  <a:cubicBezTo>
                    <a:pt x="232" y="185"/>
                    <a:pt x="231" y="171"/>
                    <a:pt x="226" y="162"/>
                  </a:cubicBezTo>
                  <a:moveTo>
                    <a:pt x="209" y="193"/>
                  </a:moveTo>
                  <a:cubicBezTo>
                    <a:pt x="205" y="205"/>
                    <a:pt x="196" y="212"/>
                    <a:pt x="190" y="214"/>
                  </a:cubicBezTo>
                  <a:cubicBezTo>
                    <a:pt x="185" y="214"/>
                    <a:pt x="185" y="214"/>
                    <a:pt x="185" y="214"/>
                  </a:cubicBezTo>
                  <a:cubicBezTo>
                    <a:pt x="185" y="215"/>
                    <a:pt x="184" y="215"/>
                    <a:pt x="184" y="215"/>
                  </a:cubicBezTo>
                  <a:cubicBezTo>
                    <a:pt x="182" y="220"/>
                    <a:pt x="182" y="220"/>
                    <a:pt x="182" y="220"/>
                  </a:cubicBezTo>
                  <a:cubicBezTo>
                    <a:pt x="170" y="256"/>
                    <a:pt x="144" y="279"/>
                    <a:pt x="116" y="279"/>
                  </a:cubicBezTo>
                  <a:cubicBezTo>
                    <a:pt x="88" y="279"/>
                    <a:pt x="62" y="256"/>
                    <a:pt x="49" y="220"/>
                  </a:cubicBezTo>
                  <a:cubicBezTo>
                    <a:pt x="48" y="216"/>
                    <a:pt x="48" y="216"/>
                    <a:pt x="48" y="216"/>
                  </a:cubicBezTo>
                  <a:cubicBezTo>
                    <a:pt x="48" y="215"/>
                    <a:pt x="47" y="215"/>
                    <a:pt x="47" y="215"/>
                  </a:cubicBezTo>
                  <a:cubicBezTo>
                    <a:pt x="43" y="214"/>
                    <a:pt x="43" y="214"/>
                    <a:pt x="43" y="214"/>
                  </a:cubicBezTo>
                  <a:cubicBezTo>
                    <a:pt x="36" y="212"/>
                    <a:pt x="27" y="204"/>
                    <a:pt x="23" y="193"/>
                  </a:cubicBezTo>
                  <a:cubicBezTo>
                    <a:pt x="20" y="183"/>
                    <a:pt x="21" y="175"/>
                    <a:pt x="23" y="171"/>
                  </a:cubicBezTo>
                  <a:cubicBezTo>
                    <a:pt x="24" y="170"/>
                    <a:pt x="25" y="169"/>
                    <a:pt x="26" y="169"/>
                  </a:cubicBezTo>
                  <a:cubicBezTo>
                    <a:pt x="27" y="168"/>
                    <a:pt x="28" y="169"/>
                    <a:pt x="28" y="170"/>
                  </a:cubicBezTo>
                  <a:cubicBezTo>
                    <a:pt x="32" y="181"/>
                    <a:pt x="32" y="181"/>
                    <a:pt x="32" y="181"/>
                  </a:cubicBezTo>
                  <a:cubicBezTo>
                    <a:pt x="33" y="181"/>
                    <a:pt x="34" y="182"/>
                    <a:pt x="34" y="181"/>
                  </a:cubicBezTo>
                  <a:cubicBezTo>
                    <a:pt x="40" y="177"/>
                    <a:pt x="40" y="177"/>
                    <a:pt x="40" y="177"/>
                  </a:cubicBezTo>
                  <a:cubicBezTo>
                    <a:pt x="40" y="177"/>
                    <a:pt x="40" y="177"/>
                    <a:pt x="40" y="177"/>
                  </a:cubicBezTo>
                  <a:cubicBezTo>
                    <a:pt x="40" y="174"/>
                    <a:pt x="38" y="147"/>
                    <a:pt x="38" y="147"/>
                  </a:cubicBezTo>
                  <a:cubicBezTo>
                    <a:pt x="37" y="129"/>
                    <a:pt x="44" y="116"/>
                    <a:pt x="50" y="109"/>
                  </a:cubicBezTo>
                  <a:cubicBezTo>
                    <a:pt x="52" y="106"/>
                    <a:pt x="54" y="104"/>
                    <a:pt x="57" y="102"/>
                  </a:cubicBezTo>
                  <a:cubicBezTo>
                    <a:pt x="57" y="102"/>
                    <a:pt x="57" y="102"/>
                    <a:pt x="57" y="102"/>
                  </a:cubicBezTo>
                  <a:cubicBezTo>
                    <a:pt x="57" y="102"/>
                    <a:pt x="57" y="102"/>
                    <a:pt x="57" y="102"/>
                  </a:cubicBezTo>
                  <a:cubicBezTo>
                    <a:pt x="61" y="100"/>
                    <a:pt x="66" y="99"/>
                    <a:pt x="71" y="99"/>
                  </a:cubicBezTo>
                  <a:cubicBezTo>
                    <a:pt x="78" y="99"/>
                    <a:pt x="82" y="102"/>
                    <a:pt x="89" y="108"/>
                  </a:cubicBezTo>
                  <a:cubicBezTo>
                    <a:pt x="95" y="115"/>
                    <a:pt x="106" y="118"/>
                    <a:pt x="116" y="118"/>
                  </a:cubicBezTo>
                  <a:cubicBezTo>
                    <a:pt x="127" y="118"/>
                    <a:pt x="137" y="114"/>
                    <a:pt x="145" y="107"/>
                  </a:cubicBezTo>
                  <a:cubicBezTo>
                    <a:pt x="145" y="107"/>
                    <a:pt x="145" y="107"/>
                    <a:pt x="145" y="107"/>
                  </a:cubicBezTo>
                  <a:cubicBezTo>
                    <a:pt x="150" y="101"/>
                    <a:pt x="157" y="98"/>
                    <a:pt x="166" y="99"/>
                  </a:cubicBezTo>
                  <a:cubicBezTo>
                    <a:pt x="176" y="100"/>
                    <a:pt x="184" y="110"/>
                    <a:pt x="186" y="120"/>
                  </a:cubicBezTo>
                  <a:cubicBezTo>
                    <a:pt x="187" y="125"/>
                    <a:pt x="190" y="154"/>
                    <a:pt x="191" y="173"/>
                  </a:cubicBezTo>
                  <a:cubicBezTo>
                    <a:pt x="191" y="173"/>
                    <a:pt x="192" y="173"/>
                    <a:pt x="192" y="174"/>
                  </a:cubicBezTo>
                  <a:cubicBezTo>
                    <a:pt x="194" y="174"/>
                    <a:pt x="197" y="177"/>
                    <a:pt x="199" y="178"/>
                  </a:cubicBezTo>
                  <a:cubicBezTo>
                    <a:pt x="200" y="178"/>
                    <a:pt x="200" y="178"/>
                    <a:pt x="201" y="177"/>
                  </a:cubicBezTo>
                  <a:cubicBezTo>
                    <a:pt x="203" y="170"/>
                    <a:pt x="203" y="170"/>
                    <a:pt x="203" y="170"/>
                  </a:cubicBezTo>
                  <a:cubicBezTo>
                    <a:pt x="204" y="169"/>
                    <a:pt x="204" y="168"/>
                    <a:pt x="205" y="169"/>
                  </a:cubicBezTo>
                  <a:cubicBezTo>
                    <a:pt x="207" y="169"/>
                    <a:pt x="208" y="170"/>
                    <a:pt x="209" y="171"/>
                  </a:cubicBezTo>
                  <a:cubicBezTo>
                    <a:pt x="211" y="175"/>
                    <a:pt x="212" y="183"/>
                    <a:pt x="209" y="1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495" tIns="65745" rIns="131495" bIns="65745" numCol="1" anchor="t" anchorCtr="0" compatLnSpc="1">
              <a:prstTxWarp prst="textNoShape">
                <a:avLst/>
              </a:prstTxWarp>
            </a:bodyPr>
            <a:lstStyle/>
            <a:p>
              <a:pPr defTabSz="657406">
                <a:defRPr/>
              </a:pPr>
              <a:endParaRPr lang="en-US" sz="1151">
                <a:solidFill>
                  <a:prstClr val="white"/>
                </a:solidFill>
              </a:endParaRPr>
            </a:p>
          </p:txBody>
        </p:sp>
      </p:grpSp>
      <p:grpSp>
        <p:nvGrpSpPr>
          <p:cNvPr id="59" name="Group 52">
            <a:extLst>
              <a:ext uri="{FF2B5EF4-FFF2-40B4-BE49-F238E27FC236}">
                <a16:creationId xmlns:a16="http://schemas.microsoft.com/office/drawing/2014/main" id="{13588D59-146E-564E-B44C-B21A35CBC598}"/>
              </a:ext>
            </a:extLst>
          </p:cNvPr>
          <p:cNvGrpSpPr>
            <a:grpSpLocks noChangeAspect="1"/>
          </p:cNvGrpSpPr>
          <p:nvPr/>
        </p:nvGrpSpPr>
        <p:grpSpPr bwMode="auto">
          <a:xfrm>
            <a:off x="620274" y="3259937"/>
            <a:ext cx="734343" cy="985457"/>
            <a:chOff x="2438" y="1477"/>
            <a:chExt cx="889" cy="1193"/>
          </a:xfrm>
          <a:solidFill>
            <a:srgbClr val="0071C5"/>
          </a:solidFill>
        </p:grpSpPr>
        <p:sp>
          <p:nvSpPr>
            <p:cNvPr id="60" name="Freeform 53">
              <a:extLst>
                <a:ext uri="{FF2B5EF4-FFF2-40B4-BE49-F238E27FC236}">
                  <a16:creationId xmlns:a16="http://schemas.microsoft.com/office/drawing/2014/main" id="{8C544601-D82A-4049-91E7-EB0493FC6AE2}"/>
                </a:ext>
              </a:extLst>
            </p:cNvPr>
            <p:cNvSpPr>
              <a:spLocks/>
            </p:cNvSpPr>
            <p:nvPr/>
          </p:nvSpPr>
          <p:spPr bwMode="auto">
            <a:xfrm>
              <a:off x="2438" y="2295"/>
              <a:ext cx="414" cy="375"/>
            </a:xfrm>
            <a:custGeom>
              <a:avLst/>
              <a:gdLst>
                <a:gd name="T0" fmla="*/ 125 w 175"/>
                <a:gd name="T1" fmla="*/ 2 h 159"/>
                <a:gd name="T2" fmla="*/ 123 w 175"/>
                <a:gd name="T3" fmla="*/ 0 h 159"/>
                <a:gd name="T4" fmla="*/ 35 w 175"/>
                <a:gd name="T5" fmla="*/ 63 h 159"/>
                <a:gd name="T6" fmla="*/ 0 w 175"/>
                <a:gd name="T7" fmla="*/ 122 h 159"/>
                <a:gd name="T8" fmla="*/ 1 w 175"/>
                <a:gd name="T9" fmla="*/ 123 h 159"/>
                <a:gd name="T10" fmla="*/ 173 w 175"/>
                <a:gd name="T11" fmla="*/ 159 h 159"/>
                <a:gd name="T12" fmla="*/ 175 w 175"/>
                <a:gd name="T13" fmla="*/ 156 h 159"/>
                <a:gd name="T14" fmla="*/ 125 w 175"/>
                <a:gd name="T15" fmla="*/ 2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159">
                  <a:moveTo>
                    <a:pt x="125" y="2"/>
                  </a:moveTo>
                  <a:cubicBezTo>
                    <a:pt x="125" y="0"/>
                    <a:pt x="124" y="0"/>
                    <a:pt x="123" y="0"/>
                  </a:cubicBezTo>
                  <a:cubicBezTo>
                    <a:pt x="111" y="8"/>
                    <a:pt x="54" y="46"/>
                    <a:pt x="35" y="63"/>
                  </a:cubicBezTo>
                  <a:cubicBezTo>
                    <a:pt x="18" y="78"/>
                    <a:pt x="3" y="102"/>
                    <a:pt x="0" y="122"/>
                  </a:cubicBezTo>
                  <a:cubicBezTo>
                    <a:pt x="0" y="122"/>
                    <a:pt x="0" y="123"/>
                    <a:pt x="1" y="123"/>
                  </a:cubicBezTo>
                  <a:cubicBezTo>
                    <a:pt x="62" y="147"/>
                    <a:pt x="121" y="157"/>
                    <a:pt x="173" y="159"/>
                  </a:cubicBezTo>
                  <a:cubicBezTo>
                    <a:pt x="174" y="159"/>
                    <a:pt x="175" y="157"/>
                    <a:pt x="175" y="156"/>
                  </a:cubicBezTo>
                  <a:cubicBezTo>
                    <a:pt x="139" y="100"/>
                    <a:pt x="127" y="17"/>
                    <a:pt x="125"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495" tIns="65745" rIns="131495" bIns="65745" numCol="1" anchor="t" anchorCtr="0" compatLnSpc="1">
              <a:prstTxWarp prst="textNoShape">
                <a:avLst/>
              </a:prstTxWarp>
            </a:bodyPr>
            <a:lstStyle/>
            <a:p>
              <a:pPr defTabSz="1219170">
                <a:defRPr/>
              </a:pPr>
              <a:endParaRPr lang="en-US" sz="1151">
                <a:solidFill>
                  <a:prstClr val="white"/>
                </a:solidFill>
              </a:endParaRPr>
            </a:p>
          </p:txBody>
        </p:sp>
        <p:sp>
          <p:nvSpPr>
            <p:cNvPr id="61" name="Freeform 54">
              <a:extLst>
                <a:ext uri="{FF2B5EF4-FFF2-40B4-BE49-F238E27FC236}">
                  <a16:creationId xmlns:a16="http://schemas.microsoft.com/office/drawing/2014/main" id="{BCAADB89-CC16-C543-808C-4C7AD00239AF}"/>
                </a:ext>
              </a:extLst>
            </p:cNvPr>
            <p:cNvSpPr>
              <a:spLocks/>
            </p:cNvSpPr>
            <p:nvPr/>
          </p:nvSpPr>
          <p:spPr bwMode="auto">
            <a:xfrm>
              <a:off x="2913" y="2295"/>
              <a:ext cx="414" cy="375"/>
            </a:xfrm>
            <a:custGeom>
              <a:avLst/>
              <a:gdLst>
                <a:gd name="T0" fmla="*/ 50 w 175"/>
                <a:gd name="T1" fmla="*/ 2 h 159"/>
                <a:gd name="T2" fmla="*/ 52 w 175"/>
                <a:gd name="T3" fmla="*/ 0 h 159"/>
                <a:gd name="T4" fmla="*/ 140 w 175"/>
                <a:gd name="T5" fmla="*/ 63 h 159"/>
                <a:gd name="T6" fmla="*/ 175 w 175"/>
                <a:gd name="T7" fmla="*/ 122 h 159"/>
                <a:gd name="T8" fmla="*/ 174 w 175"/>
                <a:gd name="T9" fmla="*/ 123 h 159"/>
                <a:gd name="T10" fmla="*/ 2 w 175"/>
                <a:gd name="T11" fmla="*/ 159 h 159"/>
                <a:gd name="T12" fmla="*/ 0 w 175"/>
                <a:gd name="T13" fmla="*/ 156 h 159"/>
                <a:gd name="T14" fmla="*/ 50 w 175"/>
                <a:gd name="T15" fmla="*/ 2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159">
                  <a:moveTo>
                    <a:pt x="50" y="2"/>
                  </a:moveTo>
                  <a:cubicBezTo>
                    <a:pt x="50" y="0"/>
                    <a:pt x="51" y="0"/>
                    <a:pt x="52" y="0"/>
                  </a:cubicBezTo>
                  <a:cubicBezTo>
                    <a:pt x="64" y="8"/>
                    <a:pt x="121" y="46"/>
                    <a:pt x="140" y="63"/>
                  </a:cubicBezTo>
                  <a:cubicBezTo>
                    <a:pt x="157" y="78"/>
                    <a:pt x="172" y="102"/>
                    <a:pt x="175" y="122"/>
                  </a:cubicBezTo>
                  <a:cubicBezTo>
                    <a:pt x="175" y="122"/>
                    <a:pt x="175" y="123"/>
                    <a:pt x="174" y="123"/>
                  </a:cubicBezTo>
                  <a:cubicBezTo>
                    <a:pt x="113" y="147"/>
                    <a:pt x="54" y="157"/>
                    <a:pt x="2" y="159"/>
                  </a:cubicBezTo>
                  <a:cubicBezTo>
                    <a:pt x="1" y="159"/>
                    <a:pt x="0" y="157"/>
                    <a:pt x="0" y="156"/>
                  </a:cubicBezTo>
                  <a:cubicBezTo>
                    <a:pt x="36" y="100"/>
                    <a:pt x="48" y="17"/>
                    <a:pt x="5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495" tIns="65745" rIns="131495" bIns="65745" numCol="1" anchor="t" anchorCtr="0" compatLnSpc="1">
              <a:prstTxWarp prst="textNoShape">
                <a:avLst/>
              </a:prstTxWarp>
            </a:bodyPr>
            <a:lstStyle/>
            <a:p>
              <a:pPr defTabSz="1219170">
                <a:defRPr/>
              </a:pPr>
              <a:endParaRPr lang="en-US" sz="1151">
                <a:solidFill>
                  <a:prstClr val="white"/>
                </a:solidFill>
              </a:endParaRPr>
            </a:p>
          </p:txBody>
        </p:sp>
        <p:sp>
          <p:nvSpPr>
            <p:cNvPr id="62" name="Freeform 55">
              <a:extLst>
                <a:ext uri="{FF2B5EF4-FFF2-40B4-BE49-F238E27FC236}">
                  <a16:creationId xmlns:a16="http://schemas.microsoft.com/office/drawing/2014/main" id="{D5F04BFE-4045-4447-98D7-ED8FB4A92B15}"/>
                </a:ext>
              </a:extLst>
            </p:cNvPr>
            <p:cNvSpPr>
              <a:spLocks/>
            </p:cNvSpPr>
            <p:nvPr/>
          </p:nvSpPr>
          <p:spPr bwMode="auto">
            <a:xfrm>
              <a:off x="2750" y="1477"/>
              <a:ext cx="279" cy="128"/>
            </a:xfrm>
            <a:custGeom>
              <a:avLst/>
              <a:gdLst>
                <a:gd name="T0" fmla="*/ 3 w 118"/>
                <a:gd name="T1" fmla="*/ 52 h 54"/>
                <a:gd name="T2" fmla="*/ 25 w 118"/>
                <a:gd name="T3" fmla="*/ 44 h 54"/>
                <a:gd name="T4" fmla="*/ 58 w 118"/>
                <a:gd name="T5" fmla="*/ 39 h 54"/>
                <a:gd name="T6" fmla="*/ 97 w 118"/>
                <a:gd name="T7" fmla="*/ 46 h 54"/>
                <a:gd name="T8" fmla="*/ 116 w 118"/>
                <a:gd name="T9" fmla="*/ 54 h 54"/>
                <a:gd name="T10" fmla="*/ 118 w 118"/>
                <a:gd name="T11" fmla="*/ 52 h 54"/>
                <a:gd name="T12" fmla="*/ 59 w 118"/>
                <a:gd name="T13" fmla="*/ 0 h 54"/>
                <a:gd name="T14" fmla="*/ 0 w 118"/>
                <a:gd name="T15" fmla="*/ 50 h 54"/>
                <a:gd name="T16" fmla="*/ 3 w 118"/>
                <a:gd name="T17"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54">
                  <a:moveTo>
                    <a:pt x="3" y="52"/>
                  </a:moveTo>
                  <a:cubicBezTo>
                    <a:pt x="9" y="48"/>
                    <a:pt x="17" y="46"/>
                    <a:pt x="25" y="44"/>
                  </a:cubicBezTo>
                  <a:cubicBezTo>
                    <a:pt x="35" y="41"/>
                    <a:pt x="46" y="39"/>
                    <a:pt x="58" y="39"/>
                  </a:cubicBezTo>
                  <a:cubicBezTo>
                    <a:pt x="72" y="39"/>
                    <a:pt x="85" y="41"/>
                    <a:pt x="97" y="46"/>
                  </a:cubicBezTo>
                  <a:cubicBezTo>
                    <a:pt x="104" y="48"/>
                    <a:pt x="110" y="51"/>
                    <a:pt x="116" y="54"/>
                  </a:cubicBezTo>
                  <a:cubicBezTo>
                    <a:pt x="117" y="54"/>
                    <a:pt x="118" y="53"/>
                    <a:pt x="118" y="52"/>
                  </a:cubicBezTo>
                  <a:cubicBezTo>
                    <a:pt x="114" y="23"/>
                    <a:pt x="89" y="0"/>
                    <a:pt x="59" y="0"/>
                  </a:cubicBezTo>
                  <a:cubicBezTo>
                    <a:pt x="30" y="0"/>
                    <a:pt x="5" y="22"/>
                    <a:pt x="0" y="50"/>
                  </a:cubicBezTo>
                  <a:cubicBezTo>
                    <a:pt x="0" y="51"/>
                    <a:pt x="1" y="52"/>
                    <a:pt x="3" y="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495" tIns="65745" rIns="131495" bIns="65745" numCol="1" anchor="t" anchorCtr="0" compatLnSpc="1">
              <a:prstTxWarp prst="textNoShape">
                <a:avLst/>
              </a:prstTxWarp>
            </a:bodyPr>
            <a:lstStyle/>
            <a:p>
              <a:pPr defTabSz="1219170">
                <a:defRPr/>
              </a:pPr>
              <a:endParaRPr lang="en-US" sz="1151">
                <a:solidFill>
                  <a:prstClr val="white"/>
                </a:solidFill>
              </a:endParaRPr>
            </a:p>
          </p:txBody>
        </p:sp>
        <p:sp>
          <p:nvSpPr>
            <p:cNvPr id="63" name="Freeform 56">
              <a:extLst>
                <a:ext uri="{FF2B5EF4-FFF2-40B4-BE49-F238E27FC236}">
                  <a16:creationId xmlns:a16="http://schemas.microsoft.com/office/drawing/2014/main" id="{ACFEB70A-8AEF-1A49-8D30-1008609E7330}"/>
                </a:ext>
              </a:extLst>
            </p:cNvPr>
            <p:cNvSpPr>
              <a:spLocks noEditPoints="1"/>
            </p:cNvSpPr>
            <p:nvPr/>
          </p:nvSpPr>
          <p:spPr bwMode="auto">
            <a:xfrm>
              <a:off x="2604" y="1617"/>
              <a:ext cx="560" cy="673"/>
            </a:xfrm>
            <a:custGeom>
              <a:avLst/>
              <a:gdLst>
                <a:gd name="T0" fmla="*/ 231 w 237"/>
                <a:gd name="T1" fmla="*/ 145 h 285"/>
                <a:gd name="T2" fmla="*/ 227 w 237"/>
                <a:gd name="T3" fmla="*/ 140 h 285"/>
                <a:gd name="T4" fmla="*/ 226 w 237"/>
                <a:gd name="T5" fmla="*/ 139 h 285"/>
                <a:gd name="T6" fmla="*/ 199 w 237"/>
                <a:gd name="T7" fmla="*/ 36 h 285"/>
                <a:gd name="T8" fmla="*/ 199 w 237"/>
                <a:gd name="T9" fmla="*/ 36 h 285"/>
                <a:gd name="T10" fmla="*/ 121 w 237"/>
                <a:gd name="T11" fmla="*/ 0 h 285"/>
                <a:gd name="T12" fmla="*/ 39 w 237"/>
                <a:gd name="T13" fmla="*/ 39 h 285"/>
                <a:gd name="T14" fmla="*/ 20 w 237"/>
                <a:gd name="T15" fmla="*/ 78 h 285"/>
                <a:gd name="T16" fmla="*/ 12 w 237"/>
                <a:gd name="T17" fmla="*/ 137 h 285"/>
                <a:gd name="T18" fmla="*/ 12 w 237"/>
                <a:gd name="T19" fmla="*/ 138 h 285"/>
                <a:gd name="T20" fmla="*/ 6 w 237"/>
                <a:gd name="T21" fmla="*/ 145 h 285"/>
                <a:gd name="T22" fmla="*/ 4 w 237"/>
                <a:gd name="T23" fmla="*/ 182 h 285"/>
                <a:gd name="T24" fmla="*/ 32 w 237"/>
                <a:gd name="T25" fmla="*/ 215 h 285"/>
                <a:gd name="T26" fmla="*/ 33 w 237"/>
                <a:gd name="T27" fmla="*/ 216 h 285"/>
                <a:gd name="T28" fmla="*/ 118 w 237"/>
                <a:gd name="T29" fmla="*/ 285 h 285"/>
                <a:gd name="T30" fmla="*/ 203 w 237"/>
                <a:gd name="T31" fmla="*/ 216 h 285"/>
                <a:gd name="T32" fmla="*/ 204 w 237"/>
                <a:gd name="T33" fmla="*/ 215 h 285"/>
                <a:gd name="T34" fmla="*/ 232 w 237"/>
                <a:gd name="T35" fmla="*/ 182 h 285"/>
                <a:gd name="T36" fmla="*/ 231 w 237"/>
                <a:gd name="T37" fmla="*/ 145 h 285"/>
                <a:gd name="T38" fmla="*/ 214 w 237"/>
                <a:gd name="T39" fmla="*/ 176 h 285"/>
                <a:gd name="T40" fmla="*/ 194 w 237"/>
                <a:gd name="T41" fmla="*/ 198 h 285"/>
                <a:gd name="T42" fmla="*/ 189 w 237"/>
                <a:gd name="T43" fmla="*/ 199 h 285"/>
                <a:gd name="T44" fmla="*/ 188 w 237"/>
                <a:gd name="T45" fmla="*/ 200 h 285"/>
                <a:gd name="T46" fmla="*/ 186 w 237"/>
                <a:gd name="T47" fmla="*/ 204 h 285"/>
                <a:gd name="T48" fmla="*/ 118 w 237"/>
                <a:gd name="T49" fmla="*/ 265 h 285"/>
                <a:gd name="T50" fmla="*/ 50 w 237"/>
                <a:gd name="T51" fmla="*/ 204 h 285"/>
                <a:gd name="T52" fmla="*/ 48 w 237"/>
                <a:gd name="T53" fmla="*/ 200 h 285"/>
                <a:gd name="T54" fmla="*/ 47 w 237"/>
                <a:gd name="T55" fmla="*/ 199 h 285"/>
                <a:gd name="T56" fmla="*/ 43 w 237"/>
                <a:gd name="T57" fmla="*/ 198 h 285"/>
                <a:gd name="T58" fmla="*/ 23 w 237"/>
                <a:gd name="T59" fmla="*/ 176 h 285"/>
                <a:gd name="T60" fmla="*/ 23 w 237"/>
                <a:gd name="T61" fmla="*/ 155 h 285"/>
                <a:gd name="T62" fmla="*/ 23 w 237"/>
                <a:gd name="T63" fmla="*/ 155 h 285"/>
                <a:gd name="T64" fmla="*/ 28 w 237"/>
                <a:gd name="T65" fmla="*/ 152 h 285"/>
                <a:gd name="T66" fmla="*/ 29 w 237"/>
                <a:gd name="T67" fmla="*/ 152 h 285"/>
                <a:gd name="T68" fmla="*/ 31 w 237"/>
                <a:gd name="T69" fmla="*/ 153 h 285"/>
                <a:gd name="T70" fmla="*/ 37 w 237"/>
                <a:gd name="T71" fmla="*/ 164 h 285"/>
                <a:gd name="T72" fmla="*/ 42 w 237"/>
                <a:gd name="T73" fmla="*/ 163 h 285"/>
                <a:gd name="T74" fmla="*/ 45 w 237"/>
                <a:gd name="T75" fmla="*/ 137 h 285"/>
                <a:gd name="T76" fmla="*/ 47 w 237"/>
                <a:gd name="T77" fmla="*/ 136 h 285"/>
                <a:gd name="T78" fmla="*/ 143 w 237"/>
                <a:gd name="T79" fmla="*/ 144 h 285"/>
                <a:gd name="T80" fmla="*/ 145 w 237"/>
                <a:gd name="T81" fmla="*/ 143 h 285"/>
                <a:gd name="T82" fmla="*/ 157 w 237"/>
                <a:gd name="T83" fmla="*/ 103 h 285"/>
                <a:gd name="T84" fmla="*/ 160 w 237"/>
                <a:gd name="T85" fmla="*/ 103 h 285"/>
                <a:gd name="T86" fmla="*/ 174 w 237"/>
                <a:gd name="T87" fmla="*/ 142 h 285"/>
                <a:gd name="T88" fmla="*/ 176 w 237"/>
                <a:gd name="T89" fmla="*/ 143 h 285"/>
                <a:gd name="T90" fmla="*/ 189 w 237"/>
                <a:gd name="T91" fmla="*/ 140 h 285"/>
                <a:gd name="T92" fmla="*/ 192 w 237"/>
                <a:gd name="T93" fmla="*/ 143 h 285"/>
                <a:gd name="T94" fmla="*/ 194 w 237"/>
                <a:gd name="T95" fmla="*/ 161 h 285"/>
                <a:gd name="T96" fmla="*/ 195 w 237"/>
                <a:gd name="T97" fmla="*/ 167 h 285"/>
                <a:gd name="T98" fmla="*/ 200 w 237"/>
                <a:gd name="T99" fmla="*/ 163 h 285"/>
                <a:gd name="T100" fmla="*/ 205 w 237"/>
                <a:gd name="T101" fmla="*/ 153 h 285"/>
                <a:gd name="T102" fmla="*/ 208 w 237"/>
                <a:gd name="T103" fmla="*/ 152 h 285"/>
                <a:gd name="T104" fmla="*/ 208 w 237"/>
                <a:gd name="T105" fmla="*/ 152 h 285"/>
                <a:gd name="T106" fmla="*/ 213 w 237"/>
                <a:gd name="T107" fmla="*/ 155 h 285"/>
                <a:gd name="T108" fmla="*/ 214 w 237"/>
                <a:gd name="T109" fmla="*/ 155 h 285"/>
                <a:gd name="T110" fmla="*/ 214 w 237"/>
                <a:gd name="T111" fmla="*/ 17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 h="285">
                  <a:moveTo>
                    <a:pt x="231" y="145"/>
                  </a:moveTo>
                  <a:cubicBezTo>
                    <a:pt x="229" y="143"/>
                    <a:pt x="228" y="141"/>
                    <a:pt x="227" y="140"/>
                  </a:cubicBezTo>
                  <a:cubicBezTo>
                    <a:pt x="226" y="139"/>
                    <a:pt x="226" y="139"/>
                    <a:pt x="226" y="139"/>
                  </a:cubicBezTo>
                  <a:cubicBezTo>
                    <a:pt x="224" y="101"/>
                    <a:pt x="215" y="57"/>
                    <a:pt x="199" y="36"/>
                  </a:cubicBezTo>
                  <a:cubicBezTo>
                    <a:pt x="199" y="36"/>
                    <a:pt x="199" y="36"/>
                    <a:pt x="199" y="36"/>
                  </a:cubicBezTo>
                  <a:cubicBezTo>
                    <a:pt x="179" y="13"/>
                    <a:pt x="151" y="0"/>
                    <a:pt x="121" y="0"/>
                  </a:cubicBezTo>
                  <a:cubicBezTo>
                    <a:pt x="77" y="0"/>
                    <a:pt x="52" y="21"/>
                    <a:pt x="39" y="39"/>
                  </a:cubicBezTo>
                  <a:cubicBezTo>
                    <a:pt x="24" y="58"/>
                    <a:pt x="20" y="76"/>
                    <a:pt x="20" y="78"/>
                  </a:cubicBezTo>
                  <a:cubicBezTo>
                    <a:pt x="16" y="91"/>
                    <a:pt x="13" y="119"/>
                    <a:pt x="12" y="137"/>
                  </a:cubicBezTo>
                  <a:cubicBezTo>
                    <a:pt x="12" y="137"/>
                    <a:pt x="12" y="138"/>
                    <a:pt x="12" y="138"/>
                  </a:cubicBezTo>
                  <a:cubicBezTo>
                    <a:pt x="9" y="140"/>
                    <a:pt x="7" y="142"/>
                    <a:pt x="6" y="145"/>
                  </a:cubicBezTo>
                  <a:cubicBezTo>
                    <a:pt x="0" y="155"/>
                    <a:pt x="0" y="169"/>
                    <a:pt x="4" y="182"/>
                  </a:cubicBezTo>
                  <a:cubicBezTo>
                    <a:pt x="10" y="200"/>
                    <a:pt x="22" y="210"/>
                    <a:pt x="32" y="215"/>
                  </a:cubicBezTo>
                  <a:cubicBezTo>
                    <a:pt x="33" y="215"/>
                    <a:pt x="33" y="215"/>
                    <a:pt x="33" y="216"/>
                  </a:cubicBezTo>
                  <a:cubicBezTo>
                    <a:pt x="50" y="258"/>
                    <a:pt x="82" y="285"/>
                    <a:pt x="118" y="285"/>
                  </a:cubicBezTo>
                  <a:cubicBezTo>
                    <a:pt x="154" y="285"/>
                    <a:pt x="186" y="259"/>
                    <a:pt x="203" y="216"/>
                  </a:cubicBezTo>
                  <a:cubicBezTo>
                    <a:pt x="203" y="216"/>
                    <a:pt x="203" y="215"/>
                    <a:pt x="204" y="215"/>
                  </a:cubicBezTo>
                  <a:cubicBezTo>
                    <a:pt x="217" y="210"/>
                    <a:pt x="227" y="198"/>
                    <a:pt x="232" y="182"/>
                  </a:cubicBezTo>
                  <a:cubicBezTo>
                    <a:pt x="237" y="169"/>
                    <a:pt x="236" y="155"/>
                    <a:pt x="231" y="145"/>
                  </a:cubicBezTo>
                  <a:moveTo>
                    <a:pt x="214" y="176"/>
                  </a:moveTo>
                  <a:cubicBezTo>
                    <a:pt x="210" y="189"/>
                    <a:pt x="201" y="196"/>
                    <a:pt x="194" y="198"/>
                  </a:cubicBezTo>
                  <a:cubicBezTo>
                    <a:pt x="189" y="199"/>
                    <a:pt x="189" y="199"/>
                    <a:pt x="189" y="199"/>
                  </a:cubicBezTo>
                  <a:cubicBezTo>
                    <a:pt x="189" y="199"/>
                    <a:pt x="188" y="199"/>
                    <a:pt x="188" y="200"/>
                  </a:cubicBezTo>
                  <a:cubicBezTo>
                    <a:pt x="186" y="204"/>
                    <a:pt x="186" y="204"/>
                    <a:pt x="186" y="204"/>
                  </a:cubicBezTo>
                  <a:cubicBezTo>
                    <a:pt x="173" y="241"/>
                    <a:pt x="147" y="265"/>
                    <a:pt x="118" y="265"/>
                  </a:cubicBezTo>
                  <a:cubicBezTo>
                    <a:pt x="90" y="265"/>
                    <a:pt x="63" y="241"/>
                    <a:pt x="50" y="204"/>
                  </a:cubicBezTo>
                  <a:cubicBezTo>
                    <a:pt x="48" y="200"/>
                    <a:pt x="48" y="200"/>
                    <a:pt x="48" y="200"/>
                  </a:cubicBezTo>
                  <a:cubicBezTo>
                    <a:pt x="48" y="200"/>
                    <a:pt x="48" y="199"/>
                    <a:pt x="47" y="199"/>
                  </a:cubicBezTo>
                  <a:cubicBezTo>
                    <a:pt x="43" y="198"/>
                    <a:pt x="43" y="198"/>
                    <a:pt x="43" y="198"/>
                  </a:cubicBezTo>
                  <a:cubicBezTo>
                    <a:pt x="36" y="196"/>
                    <a:pt x="27" y="188"/>
                    <a:pt x="23" y="176"/>
                  </a:cubicBezTo>
                  <a:cubicBezTo>
                    <a:pt x="19" y="166"/>
                    <a:pt x="21" y="158"/>
                    <a:pt x="23" y="155"/>
                  </a:cubicBezTo>
                  <a:cubicBezTo>
                    <a:pt x="23" y="155"/>
                    <a:pt x="23" y="155"/>
                    <a:pt x="23" y="155"/>
                  </a:cubicBezTo>
                  <a:cubicBezTo>
                    <a:pt x="24" y="153"/>
                    <a:pt x="26" y="152"/>
                    <a:pt x="28" y="152"/>
                  </a:cubicBezTo>
                  <a:cubicBezTo>
                    <a:pt x="28" y="152"/>
                    <a:pt x="29" y="152"/>
                    <a:pt x="29" y="152"/>
                  </a:cubicBezTo>
                  <a:cubicBezTo>
                    <a:pt x="30" y="152"/>
                    <a:pt x="31" y="152"/>
                    <a:pt x="31" y="153"/>
                  </a:cubicBezTo>
                  <a:cubicBezTo>
                    <a:pt x="34" y="158"/>
                    <a:pt x="35" y="160"/>
                    <a:pt x="37" y="164"/>
                  </a:cubicBezTo>
                  <a:cubicBezTo>
                    <a:pt x="38" y="166"/>
                    <a:pt x="42" y="167"/>
                    <a:pt x="42" y="163"/>
                  </a:cubicBezTo>
                  <a:cubicBezTo>
                    <a:pt x="42" y="152"/>
                    <a:pt x="44" y="146"/>
                    <a:pt x="45" y="137"/>
                  </a:cubicBezTo>
                  <a:cubicBezTo>
                    <a:pt x="45" y="136"/>
                    <a:pt x="46" y="136"/>
                    <a:pt x="47" y="136"/>
                  </a:cubicBezTo>
                  <a:cubicBezTo>
                    <a:pt x="86" y="144"/>
                    <a:pt x="135" y="144"/>
                    <a:pt x="143" y="144"/>
                  </a:cubicBezTo>
                  <a:cubicBezTo>
                    <a:pt x="144" y="144"/>
                    <a:pt x="145" y="144"/>
                    <a:pt x="145" y="143"/>
                  </a:cubicBezTo>
                  <a:cubicBezTo>
                    <a:pt x="157" y="103"/>
                    <a:pt x="157" y="103"/>
                    <a:pt x="157" y="103"/>
                  </a:cubicBezTo>
                  <a:cubicBezTo>
                    <a:pt x="158" y="102"/>
                    <a:pt x="160" y="102"/>
                    <a:pt x="160" y="103"/>
                  </a:cubicBezTo>
                  <a:cubicBezTo>
                    <a:pt x="174" y="142"/>
                    <a:pt x="174" y="142"/>
                    <a:pt x="174" y="142"/>
                  </a:cubicBezTo>
                  <a:cubicBezTo>
                    <a:pt x="174" y="143"/>
                    <a:pt x="175" y="143"/>
                    <a:pt x="176" y="143"/>
                  </a:cubicBezTo>
                  <a:cubicBezTo>
                    <a:pt x="179" y="143"/>
                    <a:pt x="183" y="141"/>
                    <a:pt x="189" y="140"/>
                  </a:cubicBezTo>
                  <a:cubicBezTo>
                    <a:pt x="190" y="140"/>
                    <a:pt x="191" y="141"/>
                    <a:pt x="192" y="143"/>
                  </a:cubicBezTo>
                  <a:cubicBezTo>
                    <a:pt x="193" y="148"/>
                    <a:pt x="194" y="154"/>
                    <a:pt x="194" y="161"/>
                  </a:cubicBezTo>
                  <a:cubicBezTo>
                    <a:pt x="194" y="165"/>
                    <a:pt x="194" y="166"/>
                    <a:pt x="195" y="167"/>
                  </a:cubicBezTo>
                  <a:cubicBezTo>
                    <a:pt x="196" y="168"/>
                    <a:pt x="199" y="165"/>
                    <a:pt x="200" y="163"/>
                  </a:cubicBezTo>
                  <a:cubicBezTo>
                    <a:pt x="201" y="160"/>
                    <a:pt x="203" y="157"/>
                    <a:pt x="205" y="153"/>
                  </a:cubicBezTo>
                  <a:cubicBezTo>
                    <a:pt x="205" y="152"/>
                    <a:pt x="206" y="152"/>
                    <a:pt x="208" y="152"/>
                  </a:cubicBezTo>
                  <a:cubicBezTo>
                    <a:pt x="208" y="152"/>
                    <a:pt x="208" y="152"/>
                    <a:pt x="208" y="152"/>
                  </a:cubicBezTo>
                  <a:cubicBezTo>
                    <a:pt x="210" y="152"/>
                    <a:pt x="212" y="153"/>
                    <a:pt x="213" y="155"/>
                  </a:cubicBezTo>
                  <a:cubicBezTo>
                    <a:pt x="214" y="155"/>
                    <a:pt x="214" y="155"/>
                    <a:pt x="214" y="155"/>
                  </a:cubicBezTo>
                  <a:cubicBezTo>
                    <a:pt x="216" y="158"/>
                    <a:pt x="217" y="166"/>
                    <a:pt x="214" y="1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495" tIns="65745" rIns="131495" bIns="65745" numCol="1" anchor="t" anchorCtr="0" compatLnSpc="1">
              <a:prstTxWarp prst="textNoShape">
                <a:avLst/>
              </a:prstTxWarp>
            </a:bodyPr>
            <a:lstStyle/>
            <a:p>
              <a:pPr defTabSz="1219170">
                <a:defRPr/>
              </a:pPr>
              <a:endParaRPr lang="en-US" sz="1151">
                <a:solidFill>
                  <a:prstClr val="white"/>
                </a:solidFill>
              </a:endParaRPr>
            </a:p>
          </p:txBody>
        </p:sp>
      </p:grpSp>
      <p:graphicFrame>
        <p:nvGraphicFramePr>
          <p:cNvPr id="64" name="Table 63">
            <a:extLst>
              <a:ext uri="{FF2B5EF4-FFF2-40B4-BE49-F238E27FC236}">
                <a16:creationId xmlns:a16="http://schemas.microsoft.com/office/drawing/2014/main" id="{FB4156F3-52AB-4A46-AEB4-F22B0CB7A724}"/>
              </a:ext>
            </a:extLst>
          </p:cNvPr>
          <p:cNvGraphicFramePr>
            <a:graphicFrameLocks noGrp="1"/>
          </p:cNvGraphicFramePr>
          <p:nvPr>
            <p:extLst/>
          </p:nvPr>
        </p:nvGraphicFramePr>
        <p:xfrm>
          <a:off x="2842418" y="2086359"/>
          <a:ext cx="8871953" cy="1016971"/>
        </p:xfrm>
        <a:graphic>
          <a:graphicData uri="http://schemas.openxmlformats.org/drawingml/2006/table">
            <a:tbl>
              <a:tblPr firstRow="1" bandRow="1">
                <a:effectLst/>
              </a:tblPr>
              <a:tblGrid>
                <a:gridCol w="3090032">
                  <a:extLst>
                    <a:ext uri="{9D8B030D-6E8A-4147-A177-3AD203B41FA5}">
                      <a16:colId xmlns:a16="http://schemas.microsoft.com/office/drawing/2014/main" val="1466321456"/>
                    </a:ext>
                  </a:extLst>
                </a:gridCol>
                <a:gridCol w="3375101">
                  <a:extLst>
                    <a:ext uri="{9D8B030D-6E8A-4147-A177-3AD203B41FA5}">
                      <a16:colId xmlns:a16="http://schemas.microsoft.com/office/drawing/2014/main" val="338682354"/>
                    </a:ext>
                  </a:extLst>
                </a:gridCol>
                <a:gridCol w="2406820">
                  <a:extLst>
                    <a:ext uri="{9D8B030D-6E8A-4147-A177-3AD203B41FA5}">
                      <a16:colId xmlns:a16="http://schemas.microsoft.com/office/drawing/2014/main" val="20001"/>
                    </a:ext>
                  </a:extLst>
                </a:gridCol>
              </a:tblGrid>
              <a:tr h="447040">
                <a:tc>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algn="ctr" defTabSz="456778"/>
                      <a:endParaRPr lang="en-US" sz="1500" b="1" u="none" baseline="70000" dirty="0">
                        <a:solidFill>
                          <a:schemeClr val="bg2">
                            <a:lumMod val="50000"/>
                          </a:schemeClr>
                        </a:solidFill>
                      </a:endParaRPr>
                    </a:p>
                  </a:txBody>
                  <a:tcPr marL="65745" marR="6574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algn="ctr" defTabSz="456778"/>
                      <a:r>
                        <a:rPr lang="en-US" sz="1500" b="1" u="none" dirty="0">
                          <a:solidFill>
                            <a:schemeClr val="accent2"/>
                          </a:solidFill>
                          <a:ea typeface="Intel Clear Pro" charset="0"/>
                          <a:cs typeface="Intel Clear Pro" charset="0"/>
                          <a:hlinkClick r:id="rId5" action="ppaction://hlinksldjump">
                            <a:extLst>
                              <a:ext uri="{A12FA001-AC4F-418D-AE19-62706E023703}">
                                <ahyp:hlinkClr xmlns:ahyp="http://schemas.microsoft.com/office/drawing/2018/hyperlinkcolor" val="tx"/>
                              </a:ext>
                            </a:extLst>
                          </a:hlinkClick>
                        </a:rPr>
                        <a:t>Intel® Distribution of </a:t>
                      </a:r>
                      <a:br>
                        <a:rPr lang="en-US" sz="1500" b="1" u="none" dirty="0">
                          <a:solidFill>
                            <a:schemeClr val="accent2"/>
                          </a:solidFill>
                          <a:ea typeface="Intel Clear Pro" charset="0"/>
                          <a:cs typeface="Intel Clear Pro" charset="0"/>
                          <a:hlinkClick r:id="rId5" action="ppaction://hlinksldjump">
                            <a:extLst>
                              <a:ext uri="{A12FA001-AC4F-418D-AE19-62706E023703}">
                                <ahyp:hlinkClr xmlns:ahyp="http://schemas.microsoft.com/office/drawing/2018/hyperlinkcolor" val="tx"/>
                              </a:ext>
                            </a:extLst>
                          </a:hlinkClick>
                        </a:rPr>
                      </a:br>
                      <a:r>
                        <a:rPr lang="en-US" sz="1500" b="1" u="none" dirty="0">
                          <a:solidFill>
                            <a:schemeClr val="accent2"/>
                          </a:solidFill>
                          <a:ea typeface="Intel Clear Pro" charset="0"/>
                          <a:cs typeface="Intel Clear Pro" charset="0"/>
                          <a:hlinkClick r:id="rId5" action="ppaction://hlinksldjump">
                            <a:extLst>
                              <a:ext uri="{A12FA001-AC4F-418D-AE19-62706E023703}">
                                <ahyp:hlinkClr xmlns:ahyp="http://schemas.microsoft.com/office/drawing/2018/hyperlinkcolor" val="tx"/>
                              </a:ext>
                            </a:extLst>
                          </a:hlinkClick>
                        </a:rPr>
                        <a:t>OpenVINO™ Toolkit</a:t>
                      </a:r>
                      <a:r>
                        <a:rPr lang="en-US" sz="1500" b="1" u="none" baseline="30000" dirty="0">
                          <a:solidFill>
                            <a:schemeClr val="accent2"/>
                          </a:solidFill>
                          <a:ea typeface="Intel Clear Pro" charset="0"/>
                          <a:cs typeface="Intel Clear Pro" charset="0"/>
                          <a:hlinkClick r:id="rId5" action="ppaction://hlinksldjump">
                            <a:extLst>
                              <a:ext uri="{A12FA001-AC4F-418D-AE19-62706E023703}">
                                <ahyp:hlinkClr xmlns:ahyp="http://schemas.microsoft.com/office/drawing/2018/hyperlinkcolor" val="tx"/>
                              </a:ext>
                            </a:extLst>
                          </a:hlinkClick>
                        </a:rPr>
                        <a:t>1</a:t>
                      </a:r>
                      <a:r>
                        <a:rPr kumimoji="0" lang="en-US" sz="1500" b="0" i="1" u="none" strike="noStrike" kern="1200" cap="none" spc="0" normalizeH="0" baseline="70000" noProof="0" dirty="0">
                          <a:ln>
                            <a:noFill/>
                          </a:ln>
                          <a:solidFill>
                            <a:schemeClr val="accent2"/>
                          </a:solidFill>
                          <a:effectLst/>
                          <a:uLnTx/>
                          <a:uFillTx/>
                          <a:latin typeface="+mn-lt"/>
                          <a:ea typeface="Arial Narrow" charset="0"/>
                          <a:cs typeface="Arial Narrow" charset="0"/>
                          <a:hlinkClick r:id="rId5" action="ppaction://hlinksldjump">
                            <a:extLst>
                              <a:ext uri="{A12FA001-AC4F-418D-AE19-62706E023703}">
                                <ahyp:hlinkClr xmlns:ahyp="http://schemas.microsoft.com/office/drawing/2018/hyperlinkcolor" val="tx"/>
                              </a:ext>
                            </a:extLst>
                          </a:hlinkClick>
                        </a:rPr>
                        <a:t> </a:t>
                      </a:r>
                      <a:endParaRPr lang="en-US" sz="1500" b="1" u="none" baseline="70000" dirty="0">
                        <a:solidFill>
                          <a:schemeClr val="accent2"/>
                        </a:solidFill>
                      </a:endParaRPr>
                    </a:p>
                  </a:txBody>
                  <a:tcPr marL="65745" marR="6574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marL="0" marR="0" lvl="0" indent="0" algn="ctr" defTabSz="457200" rtl="0" eaLnBrk="1" fontAlgn="auto" latinLnBrk="0" hangingPunct="1">
                        <a:lnSpc>
                          <a:spcPct val="90000"/>
                        </a:lnSpc>
                        <a:spcBef>
                          <a:spcPts val="0"/>
                        </a:spcBef>
                        <a:spcAft>
                          <a:spcPts val="0"/>
                        </a:spcAft>
                        <a:buClrTx/>
                        <a:buSzTx/>
                        <a:buFontTx/>
                        <a:buNone/>
                        <a:tabLst/>
                        <a:defRPr/>
                      </a:pPr>
                      <a:r>
                        <a:rPr lang="en-US" sz="1500" b="1" i="0" baseline="0" dirty="0">
                          <a:solidFill>
                            <a:schemeClr val="accent2"/>
                          </a:solidFill>
                          <a:latin typeface="+mn-lt"/>
                          <a:ea typeface="Intel Clear Pro" charset="0"/>
                          <a:cs typeface="Intel Clear Pro" charset="0"/>
                          <a:hlinkClick r:id="rId6">
                            <a:extLst>
                              <a:ext uri="{A12FA001-AC4F-418D-AE19-62706E023703}">
                                <ahyp:hlinkClr xmlns:ahyp="http://schemas.microsoft.com/office/drawing/2018/hyperlinkcolor" val="tx"/>
                              </a:ext>
                            </a:extLst>
                          </a:hlinkClick>
                        </a:rPr>
                        <a:t>Nauta</a:t>
                      </a:r>
                      <a:r>
                        <a:rPr lang="en-US" sz="1500" b="1" i="0" baseline="0" dirty="0">
                          <a:solidFill>
                            <a:schemeClr val="accent2"/>
                          </a:solidFill>
                          <a:latin typeface="+mn-lt"/>
                          <a:ea typeface="Intel Clear Pro" charset="0"/>
                          <a:cs typeface="Intel Clear Pro" charset="0"/>
                        </a:rPr>
                        <a:t> (Beta)</a:t>
                      </a:r>
                      <a:endParaRPr kumimoji="0" lang="en-US" sz="1500" b="1" i="0" u="none" strike="noStrike" kern="1200" cap="none" spc="0" normalizeH="0" baseline="0" noProof="0" dirty="0">
                        <a:ln>
                          <a:noFill/>
                        </a:ln>
                        <a:solidFill>
                          <a:schemeClr val="accent2"/>
                        </a:solidFill>
                        <a:effectLst/>
                        <a:uLnTx/>
                        <a:uFillTx/>
                        <a:latin typeface="Intel Clear Light" charset="0"/>
                        <a:ea typeface="Intel Clear Light" charset="0"/>
                        <a:cs typeface="Intel Clear Light" charset="0"/>
                      </a:endParaRPr>
                    </a:p>
                  </a:txBody>
                  <a:tcPr marL="65745" marR="6574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9771">
                <a:tc>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1100" b="0" i="0" dirty="0">
                        <a:solidFill>
                          <a:schemeClr val="bg2">
                            <a:lumMod val="50000"/>
                          </a:schemeClr>
                        </a:solidFill>
                        <a:latin typeface="+mn-lt"/>
                        <a:ea typeface="Intel Clear Pro" charset="0"/>
                        <a:cs typeface="Intel Clear Pro"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100" b="0" i="0" dirty="0">
                          <a:solidFill>
                            <a:schemeClr val="bg1">
                              <a:lumMod val="65000"/>
                            </a:schemeClr>
                          </a:solidFill>
                          <a:latin typeface="+mn-lt"/>
                          <a:ea typeface="Intel Clear Pro" charset="0"/>
                          <a:cs typeface="Intel Clear Pro" charset="0"/>
                        </a:rPr>
                        <a:t>Deep learning inference deployment </a:t>
                      </a:r>
                      <a:br>
                        <a:rPr lang="en-US" sz="1100" b="0" i="0" dirty="0">
                          <a:solidFill>
                            <a:schemeClr val="bg1">
                              <a:lumMod val="65000"/>
                            </a:schemeClr>
                          </a:solidFill>
                          <a:latin typeface="+mn-lt"/>
                          <a:ea typeface="Intel Clear Pro" charset="0"/>
                          <a:cs typeface="Intel Clear Pro" charset="0"/>
                        </a:rPr>
                      </a:br>
                      <a:r>
                        <a:rPr lang="en-US" sz="1100" b="0" i="0" dirty="0">
                          <a:solidFill>
                            <a:schemeClr val="bg1">
                              <a:lumMod val="65000"/>
                            </a:schemeClr>
                          </a:solidFill>
                          <a:latin typeface="+mn-lt"/>
                          <a:ea typeface="Intel Clear Pro" charset="0"/>
                          <a:cs typeface="Intel Clear Pro" charset="0"/>
                        </a:rPr>
                        <a:t>on CPU/GPU/FPGA/VPU for </a:t>
                      </a:r>
                      <a:br>
                        <a:rPr lang="en-US" sz="1100" b="0" i="0" dirty="0">
                          <a:solidFill>
                            <a:schemeClr val="bg1">
                              <a:lumMod val="65000"/>
                            </a:schemeClr>
                          </a:solidFill>
                          <a:latin typeface="+mn-lt"/>
                          <a:ea typeface="Intel Clear Pro" charset="0"/>
                          <a:cs typeface="Intel Clear Pro" charset="0"/>
                        </a:rPr>
                      </a:br>
                      <a:r>
                        <a:rPr lang="en-US" sz="1100" b="0" i="0" dirty="0">
                          <a:solidFill>
                            <a:schemeClr val="bg1">
                              <a:lumMod val="65000"/>
                            </a:schemeClr>
                          </a:solidFill>
                          <a:latin typeface="+mn-lt"/>
                          <a:ea typeface="Intel Clear Pro" charset="0"/>
                          <a:cs typeface="Intel Clear Pro" charset="0"/>
                        </a:rPr>
                        <a:t>Caffe*, TensorFlow*, </a:t>
                      </a:r>
                      <a:r>
                        <a:rPr lang="en-US" sz="1100" b="0" i="0" dirty="0" err="1">
                          <a:solidFill>
                            <a:schemeClr val="bg1">
                              <a:lumMod val="65000"/>
                            </a:schemeClr>
                          </a:solidFill>
                          <a:latin typeface="+mn-lt"/>
                          <a:ea typeface="Intel Clear Pro" charset="0"/>
                          <a:cs typeface="Intel Clear Pro" charset="0"/>
                        </a:rPr>
                        <a:t>MXNet</a:t>
                      </a:r>
                      <a:r>
                        <a:rPr lang="en-US" sz="1100" b="0" i="0" dirty="0">
                          <a:solidFill>
                            <a:schemeClr val="bg1">
                              <a:lumMod val="65000"/>
                            </a:schemeClr>
                          </a:solidFill>
                          <a:latin typeface="+mn-lt"/>
                          <a:ea typeface="Intel Clear Pro" charset="0"/>
                          <a:cs typeface="Intel Clear Pro" charset="0"/>
                        </a:rPr>
                        <a:t>*, ONNX*, Kaldi*</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100" b="0" i="0" dirty="0">
                          <a:solidFill>
                            <a:schemeClr val="bg1">
                              <a:lumMod val="65000"/>
                            </a:schemeClr>
                          </a:solidFill>
                          <a:latin typeface="+mn-lt"/>
                          <a:ea typeface="Intel Clear Pro" charset="0"/>
                          <a:cs typeface="Intel Clear Pro" charset="0"/>
                        </a:rPr>
                        <a:t>Open source, scalable, and extensible distributed deep learning platform built on Kubernetes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530596"/>
                  </a:ext>
                </a:extLst>
              </a:tr>
            </a:tbl>
          </a:graphicData>
        </a:graphic>
      </p:graphicFrame>
      <p:graphicFrame>
        <p:nvGraphicFramePr>
          <p:cNvPr id="65" name="Table 64">
            <a:extLst>
              <a:ext uri="{FF2B5EF4-FFF2-40B4-BE49-F238E27FC236}">
                <a16:creationId xmlns:a16="http://schemas.microsoft.com/office/drawing/2014/main" id="{E786F79D-D663-0849-97CF-92950EF8A6ED}"/>
              </a:ext>
            </a:extLst>
          </p:cNvPr>
          <p:cNvGraphicFramePr>
            <a:graphicFrameLocks noGrp="1"/>
          </p:cNvGraphicFramePr>
          <p:nvPr>
            <p:extLst/>
          </p:nvPr>
        </p:nvGraphicFramePr>
        <p:xfrm>
          <a:off x="5932335" y="3348442"/>
          <a:ext cx="5782037" cy="960878"/>
        </p:xfrm>
        <a:graphic>
          <a:graphicData uri="http://schemas.openxmlformats.org/drawingml/2006/table">
            <a:tbl>
              <a:tblPr firstRow="1" bandRow="1">
                <a:effectLst/>
              </a:tblPr>
              <a:tblGrid>
                <a:gridCol w="4029957">
                  <a:extLst>
                    <a:ext uri="{9D8B030D-6E8A-4147-A177-3AD203B41FA5}">
                      <a16:colId xmlns:a16="http://schemas.microsoft.com/office/drawing/2014/main" val="338682354"/>
                    </a:ext>
                  </a:extLst>
                </a:gridCol>
                <a:gridCol w="1752080">
                  <a:extLst>
                    <a:ext uri="{9D8B030D-6E8A-4147-A177-3AD203B41FA5}">
                      <a16:colId xmlns:a16="http://schemas.microsoft.com/office/drawing/2014/main" val="20000"/>
                    </a:ext>
                  </a:extLst>
                </a:gridCol>
              </a:tblGrid>
              <a:tr h="271225">
                <a:tc gridSpan="2">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algn="ctr" defTabSz="456778"/>
                      <a:r>
                        <a:rPr lang="en-US" sz="1600" b="1" dirty="0">
                          <a:solidFill>
                            <a:schemeClr val="accent1"/>
                          </a:solidFill>
                          <a:ea typeface="Intel Clear Pro" charset="0"/>
                          <a:cs typeface="Intel Clear Pro" charset="0"/>
                          <a:hlinkClick r:id="rId7">
                            <a:extLst>
                              <a:ext uri="{A12FA001-AC4F-418D-AE19-62706E023703}">
                                <ahyp:hlinkClr xmlns:ahyp="http://schemas.microsoft.com/office/drawing/2018/hyperlinkcolor" val="tx"/>
                              </a:ext>
                            </a:extLst>
                          </a:hlinkClick>
                        </a:rPr>
                        <a:t>Intel-optimized Frameworks</a:t>
                      </a:r>
                      <a:endParaRPr lang="en-US" sz="1600" b="1" baseline="70000" dirty="0">
                        <a:solidFill>
                          <a:schemeClr val="accent1"/>
                        </a:solidFill>
                      </a:endParaRPr>
                    </a:p>
                  </a:txBody>
                  <a:tcPr marL="65745" marR="6574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marL="0" marR="0" indent="0" algn="l" defTabSz="457200" rtl="0" eaLnBrk="1" fontAlgn="auto" latinLnBrk="0" hangingPunct="1">
                        <a:lnSpc>
                          <a:spcPct val="90000"/>
                        </a:lnSpc>
                        <a:spcBef>
                          <a:spcPts val="0"/>
                        </a:spcBef>
                        <a:spcAft>
                          <a:spcPts val="0"/>
                        </a:spcAft>
                        <a:buClrTx/>
                        <a:buSzTx/>
                        <a:buFontTx/>
                        <a:buNone/>
                        <a:tabLst/>
                        <a:defRPr/>
                      </a:pPr>
                      <a:endParaRPr lang="en-US" sz="1200" b="1" i="0" dirty="0">
                        <a:solidFill>
                          <a:schemeClr val="tx1"/>
                        </a:solidFill>
                        <a:latin typeface="+mn-lt"/>
                        <a:ea typeface="Intel Clear Pro" charset="0"/>
                        <a:cs typeface="Intel Clear Pro" charset="0"/>
                      </a:endParaRPr>
                    </a:p>
                  </a:txBody>
                  <a:tcPr marL="49309" marR="4930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89653">
                <a:tc>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1100" b="0" i="0" dirty="0">
                        <a:solidFill>
                          <a:schemeClr val="bg2">
                            <a:lumMod val="50000"/>
                          </a:schemeClr>
                        </a:solidFill>
                        <a:latin typeface="+mn-lt"/>
                        <a:ea typeface="Intel Clear Pro" charset="0"/>
                        <a:cs typeface="Intel Clear Pro" charset="0"/>
                      </a:endParaRPr>
                    </a:p>
                  </a:txBody>
                  <a:tcPr marL="65745" marR="0" marT="1315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lumMod val="65000"/>
                            </a:schemeClr>
                          </a:solidFill>
                          <a:effectLst/>
                          <a:uLnTx/>
                          <a:uFillTx/>
                          <a:latin typeface="+mn-lt"/>
                          <a:ea typeface="Intel Clear Pro" charset="0"/>
                          <a:cs typeface="Intel Clear Pro" charset="0"/>
                        </a:rPr>
                        <a:t>And more framework optimizations underway including </a:t>
                      </a:r>
                      <a:r>
                        <a:rPr kumimoji="0" lang="en-US" sz="1100" b="0" i="0" u="none" strike="noStrike" kern="1200" cap="none" spc="0" normalizeH="0" baseline="0" noProof="0" dirty="0" err="1">
                          <a:ln>
                            <a:noFill/>
                          </a:ln>
                          <a:solidFill>
                            <a:schemeClr val="bg1">
                              <a:lumMod val="65000"/>
                            </a:schemeClr>
                          </a:solidFill>
                          <a:effectLst/>
                          <a:uLnTx/>
                          <a:uFillTx/>
                          <a:latin typeface="+mn-lt"/>
                          <a:ea typeface="Intel Clear Pro" charset="0"/>
                          <a:cs typeface="Intel Clear Pro" charset="0"/>
                        </a:rPr>
                        <a:t>PaddlePaddle</a:t>
                      </a:r>
                      <a:r>
                        <a:rPr kumimoji="0" lang="en-US" sz="1100" b="0" i="0" u="none" strike="noStrike" kern="1200" cap="none" spc="0" normalizeH="0" baseline="0" noProof="0" dirty="0">
                          <a:ln>
                            <a:noFill/>
                          </a:ln>
                          <a:solidFill>
                            <a:schemeClr val="bg1">
                              <a:lumMod val="65000"/>
                            </a:schemeClr>
                          </a:solidFill>
                          <a:effectLst/>
                          <a:uLnTx/>
                          <a:uFillTx/>
                          <a:latin typeface="+mn-lt"/>
                          <a:ea typeface="Intel Clear Pro" charset="0"/>
                          <a:cs typeface="Intel Clear Pro" charset="0"/>
                        </a:rPr>
                        <a:t>*, CNTK* &amp; others</a:t>
                      </a:r>
                    </a:p>
                  </a:txBody>
                  <a:tcPr marL="6574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601656"/>
                  </a:ext>
                </a:extLst>
              </a:tr>
            </a:tbl>
          </a:graphicData>
        </a:graphic>
      </p:graphicFrame>
      <p:graphicFrame>
        <p:nvGraphicFramePr>
          <p:cNvPr id="66" name="Table 65">
            <a:extLst>
              <a:ext uri="{FF2B5EF4-FFF2-40B4-BE49-F238E27FC236}">
                <a16:creationId xmlns:a16="http://schemas.microsoft.com/office/drawing/2014/main" id="{E3E59DB3-87F4-2345-88FB-37B6110C145F}"/>
              </a:ext>
            </a:extLst>
          </p:cNvPr>
          <p:cNvGraphicFramePr>
            <a:graphicFrameLocks noGrp="1"/>
          </p:cNvGraphicFramePr>
          <p:nvPr>
            <p:extLst/>
          </p:nvPr>
        </p:nvGraphicFramePr>
        <p:xfrm>
          <a:off x="2840627" y="3349311"/>
          <a:ext cx="2877280" cy="991071"/>
        </p:xfrm>
        <a:graphic>
          <a:graphicData uri="http://schemas.openxmlformats.org/drawingml/2006/table">
            <a:tbl>
              <a:tblPr firstRow="1" bandRow="1">
                <a:effectLst/>
              </a:tblPr>
              <a:tblGrid>
                <a:gridCol w="910489">
                  <a:extLst>
                    <a:ext uri="{9D8B030D-6E8A-4147-A177-3AD203B41FA5}">
                      <a16:colId xmlns:a16="http://schemas.microsoft.com/office/drawing/2014/main" val="4128152475"/>
                    </a:ext>
                  </a:extLst>
                </a:gridCol>
                <a:gridCol w="733356">
                  <a:extLst>
                    <a:ext uri="{9D8B030D-6E8A-4147-A177-3AD203B41FA5}">
                      <a16:colId xmlns:a16="http://schemas.microsoft.com/office/drawing/2014/main" val="2508723583"/>
                    </a:ext>
                  </a:extLst>
                </a:gridCol>
                <a:gridCol w="1233435">
                  <a:extLst>
                    <a:ext uri="{9D8B030D-6E8A-4147-A177-3AD203B41FA5}">
                      <a16:colId xmlns:a16="http://schemas.microsoft.com/office/drawing/2014/main" val="2753926624"/>
                    </a:ext>
                  </a:extLst>
                </a:gridCol>
              </a:tblGrid>
              <a:tr h="267859">
                <a:tc>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schemeClr val="accent1"/>
                          </a:solidFill>
                          <a:effectLst/>
                          <a:uLnTx/>
                          <a:uFillTx/>
                          <a:latin typeface="+mn-lt"/>
                          <a:ea typeface="+mn-ea"/>
                          <a:cs typeface="+mn-cs"/>
                        </a:rPr>
                        <a:t>Python</a:t>
                      </a:r>
                      <a:endParaRPr kumimoji="0" lang="en-US" sz="1600" b="0" i="0" u="sng" strike="noStrike" kern="1200" cap="none" spc="0" normalizeH="0" baseline="0" noProof="0" dirty="0">
                        <a:ln>
                          <a:noFill/>
                        </a:ln>
                        <a:solidFill>
                          <a:schemeClr val="accent1"/>
                        </a:solidFill>
                        <a:effectLst/>
                        <a:uLnTx/>
                        <a:uFillTx/>
                        <a:latin typeface="+mn-lt"/>
                        <a:ea typeface="+mn-ea"/>
                        <a:cs typeface="+mn-cs"/>
                      </a:endParaRPr>
                    </a:p>
                  </a:txBody>
                  <a:tcPr marL="65745" marR="6574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schemeClr val="accent1"/>
                          </a:solidFill>
                          <a:effectLst/>
                          <a:uLnTx/>
                          <a:uFillTx/>
                          <a:latin typeface="+mn-lt"/>
                          <a:ea typeface="+mn-ea"/>
                          <a:cs typeface="+mn-cs"/>
                        </a:rPr>
                        <a:t>R</a:t>
                      </a:r>
                      <a:endParaRPr kumimoji="0" lang="en-US" sz="1600" b="0" i="0" u="sng" strike="noStrike" kern="1200" cap="none" spc="0" normalizeH="0" baseline="0" noProof="0" dirty="0">
                        <a:ln>
                          <a:noFill/>
                        </a:ln>
                        <a:solidFill>
                          <a:schemeClr val="accent1"/>
                        </a:solidFill>
                        <a:effectLst/>
                        <a:uLnTx/>
                        <a:uFillTx/>
                        <a:latin typeface="+mn-lt"/>
                        <a:ea typeface="+mn-ea"/>
                        <a:cs typeface="+mn-cs"/>
                      </a:endParaRPr>
                    </a:p>
                  </a:txBody>
                  <a:tcPr marL="65745" marR="6574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schemeClr val="accent1"/>
                          </a:solidFill>
                          <a:effectLst/>
                          <a:uLnTx/>
                          <a:uFillTx/>
                          <a:latin typeface="+mn-lt"/>
                          <a:ea typeface="+mn-ea"/>
                          <a:cs typeface="+mn-cs"/>
                        </a:rPr>
                        <a:t>Distributed</a:t>
                      </a:r>
                      <a:endParaRPr kumimoji="0" lang="en-US" sz="1600" b="0" i="0" u="sng" strike="noStrike" kern="1200" cap="none" spc="0" normalizeH="0" baseline="0" noProof="0" dirty="0">
                        <a:ln>
                          <a:noFill/>
                        </a:ln>
                        <a:solidFill>
                          <a:schemeClr val="accent1"/>
                        </a:solidFill>
                        <a:effectLst/>
                        <a:uLnTx/>
                        <a:uFillTx/>
                        <a:latin typeface="+mn-lt"/>
                        <a:ea typeface="+mn-ea"/>
                        <a:cs typeface="+mn-cs"/>
                      </a:endParaRPr>
                    </a:p>
                  </a:txBody>
                  <a:tcPr marL="65745" marR="6574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665234"/>
                  </a:ext>
                </a:extLst>
              </a:tr>
              <a:tr h="723212">
                <a:tc>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err="1">
                          <a:ln>
                            <a:noFill/>
                          </a:ln>
                          <a:solidFill>
                            <a:schemeClr val="bg1">
                              <a:lumMod val="65000"/>
                            </a:schemeClr>
                          </a:solidFill>
                          <a:effectLst/>
                          <a:uLnTx/>
                          <a:uFillTx/>
                          <a:latin typeface="+mn-lt"/>
                          <a:ea typeface="+mn-ea"/>
                          <a:cs typeface="+mn-cs"/>
                          <a:hlinkClick r:id="rId8">
                            <a:extLst>
                              <a:ext uri="{A12FA001-AC4F-418D-AE19-62706E023703}">
                                <ahyp:hlinkClr xmlns:ahyp="http://schemas.microsoft.com/office/drawing/2018/hyperlinkcolor" val="tx"/>
                              </a:ext>
                            </a:extLst>
                          </a:hlinkClick>
                        </a:rPr>
                        <a:t>Scikit</a:t>
                      </a:r>
                      <a:r>
                        <a:rPr kumimoji="0" lang="en-US" sz="1100" b="0" i="0" u="none" strike="noStrike" kern="1200" cap="none" spc="0" normalizeH="0" baseline="0" noProof="0" dirty="0">
                          <a:ln>
                            <a:noFill/>
                          </a:ln>
                          <a:solidFill>
                            <a:schemeClr val="bg1">
                              <a:lumMod val="65000"/>
                            </a:schemeClr>
                          </a:solidFill>
                          <a:effectLst/>
                          <a:uLnTx/>
                          <a:uFillTx/>
                          <a:latin typeface="+mn-lt"/>
                          <a:ea typeface="+mn-ea"/>
                          <a:cs typeface="+mn-cs"/>
                          <a:hlinkClick r:id="rId8">
                            <a:extLst>
                              <a:ext uri="{A12FA001-AC4F-418D-AE19-62706E023703}">
                                <ahyp:hlinkClr xmlns:ahyp="http://schemas.microsoft.com/office/drawing/2018/hyperlinkcolor" val="tx"/>
                              </a:ext>
                            </a:extLst>
                          </a:hlinkClick>
                        </a:rPr>
                        <a:t>-learn</a:t>
                      </a:r>
                      <a:endParaRPr kumimoji="0" lang="en-US" sz="1100" b="0" i="0" u="none" strike="noStrike" kern="1200" cap="none" spc="0" normalizeH="0" baseline="0" noProof="0" dirty="0">
                        <a:ln>
                          <a:noFill/>
                        </a:ln>
                        <a:solidFill>
                          <a:schemeClr val="bg1">
                            <a:lumMod val="65000"/>
                          </a:schemeClr>
                        </a:solidFill>
                        <a:effectLst/>
                        <a:uLnTx/>
                        <a:uFillTx/>
                        <a:latin typeface="+mn-lt"/>
                        <a:ea typeface="+mn-ea"/>
                        <a:cs typeface="+mn-cs"/>
                      </a:endParaRPr>
                    </a:p>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1">
                              <a:lumMod val="65000"/>
                            </a:schemeClr>
                          </a:solidFill>
                          <a:effectLst/>
                          <a:uLnTx/>
                          <a:uFillTx/>
                          <a:latin typeface="+mn-lt"/>
                          <a:ea typeface="+mn-ea"/>
                          <a:cs typeface="+mn-cs"/>
                          <a:hlinkClick r:id="rId9">
                            <a:extLst>
                              <a:ext uri="{A12FA001-AC4F-418D-AE19-62706E023703}">
                                <ahyp:hlinkClr xmlns:ahyp="http://schemas.microsoft.com/office/drawing/2018/hyperlinkcolor" val="tx"/>
                              </a:ext>
                            </a:extLst>
                          </a:hlinkClick>
                        </a:rPr>
                        <a:t>Pandas</a:t>
                      </a:r>
                      <a:endParaRPr kumimoji="0" lang="en-US" sz="1100" b="0" i="0" u="none" strike="noStrike" kern="1200" cap="none" spc="0" normalizeH="0" baseline="0" noProof="0" dirty="0">
                        <a:ln>
                          <a:noFill/>
                        </a:ln>
                        <a:solidFill>
                          <a:schemeClr val="bg1">
                            <a:lumMod val="65000"/>
                          </a:schemeClr>
                        </a:solidFill>
                        <a:effectLst/>
                        <a:uLnTx/>
                        <a:uFillTx/>
                        <a:latin typeface="+mn-lt"/>
                        <a:ea typeface="+mn-ea"/>
                        <a:cs typeface="+mn-cs"/>
                      </a:endParaRPr>
                    </a:p>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1">
                              <a:lumMod val="65000"/>
                            </a:schemeClr>
                          </a:solidFill>
                          <a:effectLst/>
                          <a:uLnTx/>
                          <a:uFillTx/>
                          <a:latin typeface="+mn-lt"/>
                          <a:ea typeface="+mn-ea"/>
                          <a:cs typeface="+mn-cs"/>
                          <a:hlinkClick r:id="rId10">
                            <a:extLst>
                              <a:ext uri="{A12FA001-AC4F-418D-AE19-62706E023703}">
                                <ahyp:hlinkClr xmlns:ahyp="http://schemas.microsoft.com/office/drawing/2018/hyperlinkcolor" val="tx"/>
                              </a:ext>
                            </a:extLst>
                          </a:hlinkClick>
                        </a:rPr>
                        <a:t>NumPy</a:t>
                      </a:r>
                      <a:endParaRPr kumimoji="0" lang="en-US" sz="1100" b="0" i="0" u="none" strike="noStrike" kern="1200" cap="none" spc="0" normalizeH="0" baseline="0" noProof="0" dirty="0">
                        <a:ln>
                          <a:noFill/>
                        </a:ln>
                        <a:solidFill>
                          <a:schemeClr val="bg1">
                            <a:lumMod val="65000"/>
                          </a:schemeClr>
                        </a:solidFill>
                        <a:effectLst/>
                        <a:uLnTx/>
                        <a:uFillTx/>
                        <a:latin typeface="+mn-lt"/>
                        <a:ea typeface="+mn-ea"/>
                        <a:cs typeface="+mn-cs"/>
                      </a:endParaRPr>
                    </a:p>
                  </a:txBody>
                  <a:tcPr marL="65745" marR="65745"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1">
                              <a:lumMod val="65000"/>
                            </a:schemeClr>
                          </a:solidFill>
                          <a:effectLst/>
                          <a:uLnTx/>
                          <a:uFillTx/>
                          <a:latin typeface="+mn-lt"/>
                          <a:ea typeface="+mn-ea"/>
                          <a:cs typeface="+mn-cs"/>
                          <a:hlinkClick r:id="rId11">
                            <a:extLst>
                              <a:ext uri="{A12FA001-AC4F-418D-AE19-62706E023703}">
                                <ahyp:hlinkClr xmlns:ahyp="http://schemas.microsoft.com/office/drawing/2018/hyperlinkcolor" val="tx"/>
                              </a:ext>
                            </a:extLst>
                          </a:hlinkClick>
                        </a:rPr>
                        <a:t>Cart</a:t>
                      </a:r>
                      <a:endParaRPr kumimoji="0" lang="en-US" sz="1100" b="0" i="0" u="none" strike="noStrike" kern="1200" cap="none" spc="0" normalizeH="0" baseline="0" noProof="0" dirty="0">
                        <a:ln>
                          <a:noFill/>
                        </a:ln>
                        <a:solidFill>
                          <a:schemeClr val="bg1">
                            <a:lumMod val="65000"/>
                          </a:schemeClr>
                        </a:solidFill>
                        <a:effectLst/>
                        <a:uLnTx/>
                        <a:uFillTx/>
                        <a:latin typeface="+mn-lt"/>
                        <a:ea typeface="+mn-ea"/>
                        <a:cs typeface="+mn-cs"/>
                      </a:endParaRPr>
                    </a:p>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1">
                              <a:lumMod val="65000"/>
                            </a:schemeClr>
                          </a:solidFill>
                          <a:effectLst/>
                          <a:uLnTx/>
                          <a:uFillTx/>
                          <a:latin typeface="+mn-lt"/>
                          <a:ea typeface="+mn-ea"/>
                          <a:cs typeface="+mn-cs"/>
                          <a:hlinkClick r:id="rId12">
                            <a:extLst>
                              <a:ext uri="{A12FA001-AC4F-418D-AE19-62706E023703}">
                                <ahyp:hlinkClr xmlns:ahyp="http://schemas.microsoft.com/office/drawing/2018/hyperlinkcolor" val="tx"/>
                              </a:ext>
                            </a:extLst>
                          </a:hlinkClick>
                        </a:rPr>
                        <a:t>RandomForest</a:t>
                      </a:r>
                      <a:endParaRPr kumimoji="0" lang="en-US" sz="1100" b="0" i="0" u="none" strike="noStrike" kern="1200" cap="none" spc="0" normalizeH="0" baseline="0" noProof="0" dirty="0">
                        <a:ln>
                          <a:noFill/>
                        </a:ln>
                        <a:solidFill>
                          <a:schemeClr val="bg1">
                            <a:lumMod val="65000"/>
                          </a:schemeClr>
                        </a:solidFill>
                        <a:effectLst/>
                        <a:uLnTx/>
                        <a:uFillTx/>
                        <a:latin typeface="+mn-lt"/>
                        <a:ea typeface="+mn-ea"/>
                        <a:cs typeface="+mn-cs"/>
                      </a:endParaRPr>
                    </a:p>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1">
                              <a:lumMod val="65000"/>
                            </a:schemeClr>
                          </a:solidFill>
                          <a:effectLst/>
                          <a:uLnTx/>
                          <a:uFillTx/>
                          <a:latin typeface="+mn-lt"/>
                          <a:ea typeface="+mn-ea"/>
                          <a:cs typeface="+mn-cs"/>
                          <a:hlinkClick r:id="rId13">
                            <a:extLst>
                              <a:ext uri="{A12FA001-AC4F-418D-AE19-62706E023703}">
                                <ahyp:hlinkClr xmlns:ahyp="http://schemas.microsoft.com/office/drawing/2018/hyperlinkcolor" val="tx"/>
                              </a:ext>
                            </a:extLst>
                          </a:hlinkClick>
                        </a:rPr>
                        <a:t>e1071</a:t>
                      </a:r>
                      <a:endParaRPr kumimoji="0" lang="en-US" sz="1100" b="0" i="0" u="none" strike="noStrike" kern="1200" cap="none" spc="0" normalizeH="0" baseline="0" noProof="0" dirty="0">
                        <a:ln>
                          <a:noFill/>
                        </a:ln>
                        <a:solidFill>
                          <a:schemeClr val="bg1">
                            <a:lumMod val="65000"/>
                          </a:schemeClr>
                        </a:solidFill>
                        <a:effectLst/>
                        <a:uLnTx/>
                        <a:uFillTx/>
                        <a:latin typeface="+mn-lt"/>
                        <a:ea typeface="+mn-ea"/>
                        <a:cs typeface="+mn-cs"/>
                      </a:endParaRPr>
                    </a:p>
                  </a:txBody>
                  <a:tcPr marL="65745" marR="65745"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1">
                              <a:lumMod val="65000"/>
                            </a:schemeClr>
                          </a:solidFill>
                          <a:effectLst/>
                          <a:uLnTx/>
                          <a:uFillTx/>
                          <a:latin typeface="+mn-lt"/>
                          <a:ea typeface="+mn-ea"/>
                          <a:cs typeface="+mn-cs"/>
                          <a:hlinkClick r:id="rId14">
                            <a:extLst>
                              <a:ext uri="{A12FA001-AC4F-418D-AE19-62706E023703}">
                                <ahyp:hlinkClr xmlns:ahyp="http://schemas.microsoft.com/office/drawing/2018/hyperlinkcolor" val="tx"/>
                              </a:ext>
                            </a:extLst>
                          </a:hlinkClick>
                        </a:rPr>
                        <a:t>MlLib (on Spark)</a:t>
                      </a:r>
                      <a:endParaRPr kumimoji="0" lang="en-US" sz="1100" b="0" i="0" u="none" strike="noStrike" kern="1200" cap="none" spc="0" normalizeH="0" baseline="0" noProof="0" dirty="0">
                        <a:ln>
                          <a:noFill/>
                        </a:ln>
                        <a:solidFill>
                          <a:schemeClr val="bg1">
                            <a:lumMod val="65000"/>
                          </a:schemeClr>
                        </a:solidFill>
                        <a:effectLst/>
                        <a:uLnTx/>
                        <a:uFillTx/>
                        <a:latin typeface="+mn-lt"/>
                        <a:ea typeface="+mn-ea"/>
                        <a:cs typeface="+mn-cs"/>
                      </a:endParaRPr>
                    </a:p>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1">
                              <a:lumMod val="65000"/>
                            </a:schemeClr>
                          </a:solidFill>
                          <a:effectLst/>
                          <a:uLnTx/>
                          <a:uFillTx/>
                          <a:latin typeface="+mn-lt"/>
                          <a:ea typeface="+mn-ea"/>
                          <a:cs typeface="+mn-cs"/>
                          <a:hlinkClick r:id="rId15">
                            <a:extLst>
                              <a:ext uri="{A12FA001-AC4F-418D-AE19-62706E023703}">
                                <ahyp:hlinkClr xmlns:ahyp="http://schemas.microsoft.com/office/drawing/2018/hyperlinkcolor" val="tx"/>
                              </a:ext>
                            </a:extLst>
                          </a:hlinkClick>
                        </a:rPr>
                        <a:t>Mahout</a:t>
                      </a:r>
                      <a:endParaRPr kumimoji="0" lang="en-US" sz="1100" b="0" i="0" u="none" strike="noStrike" kern="1200" cap="none" spc="0" normalizeH="0" baseline="0" noProof="0" dirty="0">
                        <a:ln>
                          <a:noFill/>
                        </a:ln>
                        <a:solidFill>
                          <a:schemeClr val="bg1">
                            <a:lumMod val="65000"/>
                          </a:schemeClr>
                        </a:solidFill>
                        <a:effectLst/>
                        <a:uLnTx/>
                        <a:uFillTx/>
                        <a:latin typeface="+mn-lt"/>
                        <a:ea typeface="+mn-ea"/>
                        <a:cs typeface="+mn-cs"/>
                      </a:endParaRPr>
                    </a:p>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bg1">
                            <a:lumMod val="65000"/>
                          </a:schemeClr>
                        </a:solidFill>
                        <a:effectLst/>
                        <a:uLnTx/>
                        <a:uFillTx/>
                        <a:latin typeface="+mn-lt"/>
                        <a:ea typeface="+mn-ea"/>
                        <a:cs typeface="+mn-cs"/>
                      </a:endParaRPr>
                    </a:p>
                  </a:txBody>
                  <a:tcPr marL="65745" marR="65745"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7208702"/>
                  </a:ext>
                </a:extLst>
              </a:tr>
            </a:tbl>
          </a:graphicData>
        </a:graphic>
      </p:graphicFrame>
      <p:graphicFrame>
        <p:nvGraphicFramePr>
          <p:cNvPr id="67" name="Table 66">
            <a:extLst>
              <a:ext uri="{FF2B5EF4-FFF2-40B4-BE49-F238E27FC236}">
                <a16:creationId xmlns:a16="http://schemas.microsoft.com/office/drawing/2014/main" id="{6E712CDF-12AE-734F-B096-656A5AC9F477}"/>
              </a:ext>
            </a:extLst>
          </p:cNvPr>
          <p:cNvGraphicFramePr>
            <a:graphicFrameLocks noGrp="1"/>
          </p:cNvGraphicFramePr>
          <p:nvPr>
            <p:extLst/>
          </p:nvPr>
        </p:nvGraphicFramePr>
        <p:xfrm>
          <a:off x="2851983" y="4601035"/>
          <a:ext cx="2737663" cy="1287384"/>
        </p:xfrm>
        <a:graphic>
          <a:graphicData uri="http://schemas.openxmlformats.org/drawingml/2006/table">
            <a:tbl>
              <a:tblPr firstRow="1" bandRow="1">
                <a:effectLst/>
              </a:tblPr>
              <a:tblGrid>
                <a:gridCol w="1298223">
                  <a:extLst>
                    <a:ext uri="{9D8B030D-6E8A-4147-A177-3AD203B41FA5}">
                      <a16:colId xmlns:a16="http://schemas.microsoft.com/office/drawing/2014/main" val="20000"/>
                    </a:ext>
                  </a:extLst>
                </a:gridCol>
                <a:gridCol w="1439440">
                  <a:extLst>
                    <a:ext uri="{9D8B030D-6E8A-4147-A177-3AD203B41FA5}">
                      <a16:colId xmlns:a16="http://schemas.microsoft.com/office/drawing/2014/main" val="3401113911"/>
                    </a:ext>
                  </a:extLst>
                </a:gridCol>
              </a:tblGrid>
              <a:tr h="704393">
                <a:tc>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marL="0" marR="0" lvl="0" indent="0" algn="ctr" defTabSz="457200" rtl="0" eaLnBrk="1" fontAlgn="auto" latinLnBrk="0" hangingPunct="1">
                        <a:lnSpc>
                          <a:spcPct val="90000"/>
                        </a:lnSpc>
                        <a:spcBef>
                          <a:spcPts val="0"/>
                        </a:spcBef>
                        <a:spcAft>
                          <a:spcPts val="0"/>
                        </a:spcAft>
                        <a:buClrTx/>
                        <a:buSzTx/>
                        <a:buFontTx/>
                        <a:buNone/>
                        <a:tabLst/>
                        <a:defRPr/>
                      </a:pPr>
                      <a:r>
                        <a:rPr lang="en-US" sz="1500" b="1" i="0" baseline="0" dirty="0">
                          <a:solidFill>
                            <a:schemeClr val="tx2"/>
                          </a:solidFill>
                          <a:latin typeface="+mn-lt"/>
                          <a:ea typeface="Intel Clear Pro" charset="0"/>
                          <a:cs typeface="Intel Clear Pro" charset="0"/>
                          <a:hlinkClick r:id="" action="ppaction://noaction">
                            <a:extLst>
                              <a:ext uri="{A12FA001-AC4F-418D-AE19-62706E023703}">
                                <ahyp:hlinkClr xmlns:ahyp="http://schemas.microsoft.com/office/drawing/2018/hyperlinkcolor" val="tx"/>
                              </a:ext>
                            </a:extLst>
                          </a:hlinkClick>
                        </a:rPr>
                        <a:t>Intel® Distribution for Python*</a:t>
                      </a:r>
                      <a:endParaRPr kumimoji="0" lang="en-US" sz="1500" b="1" i="0" u="none" strike="noStrike" kern="1200" cap="none" spc="0" normalizeH="0" baseline="0" noProof="0" dirty="0">
                        <a:ln>
                          <a:noFill/>
                        </a:ln>
                        <a:solidFill>
                          <a:schemeClr val="tx2"/>
                        </a:solidFill>
                        <a:effectLst/>
                        <a:uLnTx/>
                        <a:uFillTx/>
                        <a:latin typeface="Intel Clear Light" charset="0"/>
                        <a:ea typeface="Intel Clear Light" charset="0"/>
                        <a:cs typeface="Intel Clear Light" charset="0"/>
                      </a:endParaRPr>
                    </a:p>
                  </a:txBody>
                  <a:tcPr marL="65745" marR="6574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500" b="1" i="0" dirty="0">
                          <a:solidFill>
                            <a:schemeClr val="tx2"/>
                          </a:solidFill>
                          <a:latin typeface="+mn-lt"/>
                          <a:ea typeface="Intel Clear Pro" charset="0"/>
                          <a:cs typeface="Intel Clear Pro" charset="0"/>
                          <a:hlinkClick r:id="" action="ppaction://noaction">
                            <a:extLst>
                              <a:ext uri="{A12FA001-AC4F-418D-AE19-62706E023703}">
                                <ahyp:hlinkClr xmlns:ahyp="http://schemas.microsoft.com/office/drawing/2018/hyperlinkcolor" val="tx"/>
                              </a:ext>
                            </a:extLst>
                          </a:hlinkClick>
                        </a:rPr>
                        <a:t>Intel® </a:t>
                      </a:r>
                      <a:br>
                        <a:rPr lang="en-US" sz="1500" b="1" i="0" dirty="0">
                          <a:solidFill>
                            <a:schemeClr val="tx2"/>
                          </a:solidFill>
                          <a:latin typeface="+mn-lt"/>
                          <a:ea typeface="Intel Clear Pro" charset="0"/>
                          <a:cs typeface="Intel Clear Pro" charset="0"/>
                          <a:hlinkClick r:id="" action="ppaction://noaction">
                            <a:extLst>
                              <a:ext uri="{A12FA001-AC4F-418D-AE19-62706E023703}">
                                <ahyp:hlinkClr xmlns:ahyp="http://schemas.microsoft.com/office/drawing/2018/hyperlinkcolor" val="tx"/>
                              </a:ext>
                            </a:extLst>
                          </a:hlinkClick>
                        </a:rPr>
                      </a:br>
                      <a:r>
                        <a:rPr lang="en-US" sz="1500" b="1" i="0" dirty="0">
                          <a:solidFill>
                            <a:schemeClr val="tx2"/>
                          </a:solidFill>
                          <a:latin typeface="+mn-lt"/>
                          <a:ea typeface="Intel Clear Pro" charset="0"/>
                          <a:cs typeface="Intel Clear Pro" charset="0"/>
                          <a:hlinkClick r:id="" action="ppaction://noaction">
                            <a:extLst>
                              <a:ext uri="{A12FA001-AC4F-418D-AE19-62706E023703}">
                                <ahyp:hlinkClr xmlns:ahyp="http://schemas.microsoft.com/office/drawing/2018/hyperlinkcolor" val="tx"/>
                              </a:ext>
                            </a:extLst>
                          </a:hlinkClick>
                        </a:rPr>
                        <a:t>DAAL </a:t>
                      </a:r>
                      <a:endParaRPr lang="en-US" sz="1600" b="1" i="0" dirty="0">
                        <a:solidFill>
                          <a:schemeClr val="tx2"/>
                        </a:solidFill>
                        <a:latin typeface="+mn-lt"/>
                        <a:ea typeface="Intel Clear Pro" charset="0"/>
                        <a:cs typeface="Intel Clear Pro" charset="0"/>
                      </a:endParaRPr>
                    </a:p>
                  </a:txBody>
                  <a:tcPr marL="65745" marR="6574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82991">
                <a:tc>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100" b="0" i="1" dirty="0">
                          <a:solidFill>
                            <a:schemeClr val="bg1">
                              <a:lumMod val="65000"/>
                            </a:schemeClr>
                          </a:solidFill>
                          <a:latin typeface="+mn-lt"/>
                          <a:ea typeface="Intel Clear Pro" charset="0"/>
                          <a:cs typeface="Intel Clear Pro" charset="0"/>
                        </a:rPr>
                        <a:t>Intel distribution optimized for machine learning</a:t>
                      </a:r>
                    </a:p>
                  </a:txBody>
                  <a:tcPr marL="65745" marR="65745"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100" b="0" i="1" dirty="0">
                          <a:solidFill>
                            <a:schemeClr val="bg1">
                              <a:lumMod val="65000"/>
                            </a:schemeClr>
                          </a:solidFill>
                          <a:latin typeface="+mn-lt"/>
                          <a:ea typeface="Intel Clear Pro" charset="0"/>
                          <a:cs typeface="Intel Clear Pro" charset="0"/>
                        </a:rPr>
                        <a:t>Intel® Data Analytics Acceleration Library </a:t>
                      </a:r>
                      <a:br>
                        <a:rPr lang="en-US" sz="1100" b="0" i="1" dirty="0">
                          <a:solidFill>
                            <a:schemeClr val="bg1">
                              <a:lumMod val="65000"/>
                            </a:schemeClr>
                          </a:solidFill>
                          <a:latin typeface="+mn-lt"/>
                          <a:ea typeface="Intel Clear Pro" charset="0"/>
                          <a:cs typeface="Intel Clear Pro" charset="0"/>
                        </a:rPr>
                      </a:br>
                      <a:r>
                        <a:rPr lang="en-US" sz="1100" b="0" i="1" dirty="0">
                          <a:solidFill>
                            <a:schemeClr val="bg1">
                              <a:lumMod val="65000"/>
                            </a:schemeClr>
                          </a:solidFill>
                          <a:latin typeface="+mn-lt"/>
                          <a:ea typeface="Intel Clear Pro" charset="0"/>
                          <a:cs typeface="Intel Clear Pro" charset="0"/>
                        </a:rPr>
                        <a:t>(</a:t>
                      </a:r>
                      <a:r>
                        <a:rPr lang="en-US" sz="1100" b="0" i="1" dirty="0" err="1">
                          <a:solidFill>
                            <a:schemeClr val="bg1">
                              <a:lumMod val="65000"/>
                            </a:schemeClr>
                          </a:solidFill>
                          <a:latin typeface="+mn-lt"/>
                          <a:ea typeface="Intel Clear Pro" charset="0"/>
                          <a:cs typeface="Intel Clear Pro" charset="0"/>
                        </a:rPr>
                        <a:t>incl</a:t>
                      </a:r>
                      <a:r>
                        <a:rPr lang="en-US" sz="1100" b="0" i="1" dirty="0">
                          <a:solidFill>
                            <a:schemeClr val="bg1">
                              <a:lumMod val="65000"/>
                            </a:schemeClr>
                          </a:solidFill>
                          <a:latin typeface="+mn-lt"/>
                          <a:ea typeface="Intel Clear Pro" charset="0"/>
                          <a:cs typeface="Intel Clear Pro" charset="0"/>
                        </a:rPr>
                        <a:t> machine learning)</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530596"/>
                  </a:ext>
                </a:extLst>
              </a:tr>
            </a:tbl>
          </a:graphicData>
        </a:graphic>
      </p:graphicFrame>
      <p:graphicFrame>
        <p:nvGraphicFramePr>
          <p:cNvPr id="68" name="Table 67">
            <a:extLst>
              <a:ext uri="{FF2B5EF4-FFF2-40B4-BE49-F238E27FC236}">
                <a16:creationId xmlns:a16="http://schemas.microsoft.com/office/drawing/2014/main" id="{E9378D32-23C3-784B-95FF-F02D20CD3E1E}"/>
              </a:ext>
            </a:extLst>
          </p:cNvPr>
          <p:cNvGraphicFramePr>
            <a:graphicFrameLocks noGrp="1"/>
          </p:cNvGraphicFramePr>
          <p:nvPr>
            <p:extLst/>
          </p:nvPr>
        </p:nvGraphicFramePr>
        <p:xfrm>
          <a:off x="8124172" y="4599230"/>
          <a:ext cx="3590200" cy="983750"/>
        </p:xfrm>
        <a:graphic>
          <a:graphicData uri="http://schemas.openxmlformats.org/drawingml/2006/table">
            <a:tbl>
              <a:tblPr firstRow="1" bandRow="1">
                <a:effectLst/>
              </a:tblPr>
              <a:tblGrid>
                <a:gridCol w="3590200">
                  <a:extLst>
                    <a:ext uri="{9D8B030D-6E8A-4147-A177-3AD203B41FA5}">
                      <a16:colId xmlns:a16="http://schemas.microsoft.com/office/drawing/2014/main" val="2437666562"/>
                    </a:ext>
                  </a:extLst>
                </a:gridCol>
              </a:tblGrid>
              <a:tr h="379611">
                <a:tc>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marL="0" marR="0" lvl="0" indent="0" algn="ctr" defTabSz="457200" rtl="0" eaLnBrk="1" fontAlgn="auto" latinLnBrk="0" hangingPunct="1">
                        <a:lnSpc>
                          <a:spcPct val="90000"/>
                        </a:lnSpc>
                        <a:spcBef>
                          <a:spcPts val="0"/>
                        </a:spcBef>
                        <a:spcAft>
                          <a:spcPts val="0"/>
                        </a:spcAft>
                        <a:buClrTx/>
                        <a:buSzTx/>
                        <a:buFontTx/>
                        <a:buNone/>
                        <a:tabLst/>
                        <a:defRPr/>
                      </a:pPr>
                      <a:r>
                        <a:rPr lang="en-US" sz="1500" b="1" dirty="0">
                          <a:solidFill>
                            <a:schemeClr val="tx2"/>
                          </a:solidFill>
                          <a:ea typeface="Intel Clear Pro" charset="0"/>
                          <a:cs typeface="Intel Clear Pro" charset="0"/>
                          <a:hlinkClick r:id="" action="ppaction://noaction">
                            <a:extLst>
                              <a:ext uri="{A12FA001-AC4F-418D-AE19-62706E023703}">
                                <ahyp:hlinkClr xmlns:ahyp="http://schemas.microsoft.com/office/drawing/2018/hyperlinkcolor" val="tx"/>
                              </a:ext>
                            </a:extLst>
                          </a:hlinkClick>
                        </a:rPr>
                        <a:t>Intel® nGraph™ Compiler</a:t>
                      </a:r>
                      <a:r>
                        <a:rPr lang="en-US" sz="1600" b="1" dirty="0">
                          <a:solidFill>
                            <a:schemeClr val="tx2"/>
                          </a:solidFill>
                          <a:ea typeface="Intel Clear Pro" charset="0"/>
                          <a:cs typeface="Intel Clear Pro" charset="0"/>
                        </a:rPr>
                        <a:t> (Beta)</a:t>
                      </a:r>
                      <a:endParaRPr lang="en-US" sz="1600" b="1" baseline="30000" dirty="0">
                        <a:solidFill>
                          <a:schemeClr val="tx2"/>
                        </a:solidFill>
                        <a:ea typeface="Intel Clear Pro" charset="0"/>
                        <a:cs typeface="Intel Clear Pro" charset="0"/>
                      </a:endParaRPr>
                    </a:p>
                  </a:txBody>
                  <a:tcPr marL="65745" marR="6574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4691275"/>
                  </a:ext>
                </a:extLst>
              </a:tr>
              <a:tr h="604139">
                <a:tc>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100" b="0" i="1" dirty="0">
                          <a:solidFill>
                            <a:schemeClr val="bg1">
                              <a:lumMod val="65000"/>
                            </a:schemeClr>
                          </a:solidFill>
                          <a:latin typeface="+mn-lt"/>
                          <a:ea typeface="Intel Clear Pro" charset="0"/>
                          <a:cs typeface="Intel Clear Pro" charset="0"/>
                        </a:rPr>
                        <a:t>Open source compiler for deep learning model computations optimized for multiple devices (CPU, GPU, NNP) from multiple frameworks (TF, </a:t>
                      </a:r>
                      <a:r>
                        <a:rPr lang="en-US" sz="1100" b="0" i="1" dirty="0" err="1">
                          <a:solidFill>
                            <a:schemeClr val="bg1">
                              <a:lumMod val="65000"/>
                            </a:schemeClr>
                          </a:solidFill>
                          <a:latin typeface="+mn-lt"/>
                          <a:ea typeface="Intel Clear Pro" charset="0"/>
                          <a:cs typeface="Intel Clear Pro" charset="0"/>
                        </a:rPr>
                        <a:t>MXNet</a:t>
                      </a:r>
                      <a:r>
                        <a:rPr lang="en-US" sz="1100" b="0" i="1" dirty="0">
                          <a:solidFill>
                            <a:schemeClr val="bg1">
                              <a:lumMod val="65000"/>
                            </a:schemeClr>
                          </a:solidFill>
                          <a:latin typeface="+mn-lt"/>
                          <a:ea typeface="Intel Clear Pro" charset="0"/>
                          <a:cs typeface="Intel Clear Pro" charset="0"/>
                        </a:rPr>
                        <a:t>, ONNX)</a:t>
                      </a:r>
                    </a:p>
                  </a:txBody>
                  <a:tcPr marL="65745" marR="65745"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57135"/>
                  </a:ext>
                </a:extLst>
              </a:tr>
            </a:tbl>
          </a:graphicData>
        </a:graphic>
      </p:graphicFrame>
      <p:cxnSp>
        <p:nvCxnSpPr>
          <p:cNvPr id="69" name="Straight Connector 68">
            <a:extLst>
              <a:ext uri="{FF2B5EF4-FFF2-40B4-BE49-F238E27FC236}">
                <a16:creationId xmlns:a16="http://schemas.microsoft.com/office/drawing/2014/main" id="{C1BC64D5-BBCB-D742-895C-9D7E6D7DDBA1}"/>
              </a:ext>
            </a:extLst>
          </p:cNvPr>
          <p:cNvCxnSpPr>
            <a:cxnSpLocks/>
          </p:cNvCxnSpPr>
          <p:nvPr/>
        </p:nvCxnSpPr>
        <p:spPr>
          <a:xfrm flipH="1">
            <a:off x="1548910" y="2052869"/>
            <a:ext cx="10165461" cy="0"/>
          </a:xfrm>
          <a:prstGeom prst="line">
            <a:avLst/>
          </a:prstGeom>
          <a:noFill/>
          <a:ln w="9525" cap="flat" cmpd="sng" algn="ctr">
            <a:solidFill>
              <a:srgbClr val="00AEEF"/>
            </a:solidFill>
            <a:prstDash val="solid"/>
          </a:ln>
          <a:effectLst/>
        </p:spPr>
      </p:cxnSp>
      <p:cxnSp>
        <p:nvCxnSpPr>
          <p:cNvPr id="70" name="Straight Connector 69">
            <a:extLst>
              <a:ext uri="{FF2B5EF4-FFF2-40B4-BE49-F238E27FC236}">
                <a16:creationId xmlns:a16="http://schemas.microsoft.com/office/drawing/2014/main" id="{0EB7C6BA-568E-5547-8906-BF014C60D7B1}"/>
              </a:ext>
            </a:extLst>
          </p:cNvPr>
          <p:cNvCxnSpPr>
            <a:cxnSpLocks/>
          </p:cNvCxnSpPr>
          <p:nvPr/>
        </p:nvCxnSpPr>
        <p:spPr>
          <a:xfrm flipH="1">
            <a:off x="1539571" y="3318531"/>
            <a:ext cx="10186992" cy="0"/>
          </a:xfrm>
          <a:prstGeom prst="line">
            <a:avLst/>
          </a:prstGeom>
          <a:noFill/>
          <a:ln w="9525" cap="flat" cmpd="sng" algn="ctr">
            <a:solidFill>
              <a:srgbClr val="0071C5"/>
            </a:solidFill>
            <a:prstDash val="solid"/>
          </a:ln>
          <a:effectLst/>
        </p:spPr>
      </p:cxnSp>
      <p:cxnSp>
        <p:nvCxnSpPr>
          <p:cNvPr id="71" name="Straight Connector 70">
            <a:extLst>
              <a:ext uri="{FF2B5EF4-FFF2-40B4-BE49-F238E27FC236}">
                <a16:creationId xmlns:a16="http://schemas.microsoft.com/office/drawing/2014/main" id="{5E180E1D-C686-C24D-8012-8BE58F3B780E}"/>
              </a:ext>
            </a:extLst>
          </p:cNvPr>
          <p:cNvCxnSpPr>
            <a:cxnSpLocks/>
          </p:cNvCxnSpPr>
          <p:nvPr/>
        </p:nvCxnSpPr>
        <p:spPr>
          <a:xfrm flipH="1">
            <a:off x="1548909" y="4602644"/>
            <a:ext cx="10177655" cy="0"/>
          </a:xfrm>
          <a:prstGeom prst="line">
            <a:avLst/>
          </a:prstGeom>
          <a:noFill/>
          <a:ln w="9525" cap="flat" cmpd="sng" algn="ctr">
            <a:solidFill>
              <a:schemeClr val="tx2"/>
            </a:solidFill>
            <a:prstDash val="solid"/>
          </a:ln>
          <a:effectLst/>
        </p:spPr>
      </p:cxnSp>
      <p:graphicFrame>
        <p:nvGraphicFramePr>
          <p:cNvPr id="72" name="Table 71">
            <a:extLst>
              <a:ext uri="{FF2B5EF4-FFF2-40B4-BE49-F238E27FC236}">
                <a16:creationId xmlns:a16="http://schemas.microsoft.com/office/drawing/2014/main" id="{7DA4B09C-EF1A-DD4E-A49E-49B10A029B61}"/>
              </a:ext>
            </a:extLst>
          </p:cNvPr>
          <p:cNvGraphicFramePr>
            <a:graphicFrameLocks noGrp="1"/>
          </p:cNvGraphicFramePr>
          <p:nvPr>
            <p:extLst/>
          </p:nvPr>
        </p:nvGraphicFramePr>
        <p:xfrm>
          <a:off x="5766677" y="4601736"/>
          <a:ext cx="2189532" cy="1322215"/>
        </p:xfrm>
        <a:graphic>
          <a:graphicData uri="http://schemas.openxmlformats.org/drawingml/2006/table">
            <a:tbl>
              <a:tblPr firstRow="1" bandRow="1">
                <a:effectLst/>
              </a:tblPr>
              <a:tblGrid>
                <a:gridCol w="2189532">
                  <a:extLst>
                    <a:ext uri="{9D8B030D-6E8A-4147-A177-3AD203B41FA5}">
                      <a16:colId xmlns:a16="http://schemas.microsoft.com/office/drawing/2014/main" val="3386216820"/>
                    </a:ext>
                  </a:extLst>
                </a:gridCol>
              </a:tblGrid>
              <a:tr h="810673">
                <a:tc>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algn="ctr" defTabSz="456778"/>
                      <a:r>
                        <a:rPr lang="en-US" sz="1500" b="1" dirty="0">
                          <a:solidFill>
                            <a:schemeClr val="tx2"/>
                          </a:solidFill>
                          <a:ea typeface="Intel Clear Pro" charset="0"/>
                          <a:cs typeface="Intel Clear Pro" charset="0"/>
                          <a:hlinkClick r:id="" action="ppaction://noaction">
                            <a:extLst>
                              <a:ext uri="{A12FA001-AC4F-418D-AE19-62706E023703}">
                                <ahyp:hlinkClr xmlns:ahyp="http://schemas.microsoft.com/office/drawing/2018/hyperlinkcolor" val="tx"/>
                              </a:ext>
                            </a:extLst>
                          </a:hlinkClick>
                        </a:rPr>
                        <a:t>Intel® Math Kernel Library</a:t>
                      </a:r>
                      <a:r>
                        <a:rPr lang="en-US" sz="1500" b="1" baseline="0" dirty="0">
                          <a:solidFill>
                            <a:schemeClr val="tx2"/>
                          </a:solidFill>
                          <a:ea typeface="Intel Clear Pro" charset="0"/>
                          <a:cs typeface="Intel Clear Pro" charset="0"/>
                          <a:hlinkClick r:id="" action="ppaction://noaction">
                            <a:extLst>
                              <a:ext uri="{A12FA001-AC4F-418D-AE19-62706E023703}">
                                <ahyp:hlinkClr xmlns:ahyp="http://schemas.microsoft.com/office/drawing/2018/hyperlinkcolor" val="tx"/>
                              </a:ext>
                            </a:extLst>
                          </a:hlinkClick>
                        </a:rPr>
                        <a:t> for Deep </a:t>
                      </a:r>
                      <a:r>
                        <a:rPr lang="en-US" sz="1500" b="1" dirty="0">
                          <a:solidFill>
                            <a:schemeClr val="tx2"/>
                          </a:solidFill>
                          <a:ea typeface="Intel Clear Pro" charset="0"/>
                          <a:cs typeface="Intel Clear Pro" charset="0"/>
                          <a:hlinkClick r:id="" action="ppaction://noaction">
                            <a:extLst>
                              <a:ext uri="{A12FA001-AC4F-418D-AE19-62706E023703}">
                                <ahyp:hlinkClr xmlns:ahyp="http://schemas.microsoft.com/office/drawing/2018/hyperlinkcolor" val="tx"/>
                              </a:ext>
                            </a:extLst>
                          </a:hlinkClick>
                        </a:rPr>
                        <a:t>Neural Networks</a:t>
                      </a:r>
                      <a:r>
                        <a:rPr lang="en-US" sz="1600" b="1" dirty="0">
                          <a:solidFill>
                            <a:schemeClr val="tx2"/>
                          </a:solidFill>
                          <a:ea typeface="Intel Clear Pro" charset="0"/>
                          <a:cs typeface="Intel Clear Pro" charset="0"/>
                        </a:rPr>
                        <a:t> </a:t>
                      </a:r>
                      <a:r>
                        <a:rPr lang="en-US" sz="1100" b="0" dirty="0">
                          <a:solidFill>
                            <a:schemeClr val="tx2"/>
                          </a:solidFill>
                          <a:ea typeface="Intel Clear Pro" charset="0"/>
                          <a:cs typeface="Intel Clear Pro" charset="0"/>
                        </a:rPr>
                        <a:t>(Intel® MKL-DNN)</a:t>
                      </a:r>
                      <a:endParaRPr lang="en-US" sz="1100" b="0" baseline="70000" dirty="0">
                        <a:solidFill>
                          <a:schemeClr val="tx2"/>
                        </a:solidFill>
                      </a:endParaRPr>
                    </a:p>
                  </a:txBody>
                  <a:tcPr marL="65745" marR="6574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972813"/>
                  </a:ext>
                </a:extLst>
              </a:tr>
              <a:tr h="453535">
                <a:tc>
                  <a:txBody>
                    <a:bodyPr/>
                    <a:lstStyle>
                      <a:lvl1pPr marL="0" algn="l" defTabSz="914400" rtl="0" eaLnBrk="1" latinLnBrk="0" hangingPunct="1">
                        <a:defRPr sz="1800" kern="1200">
                          <a:solidFill>
                            <a:schemeClr val="tx1"/>
                          </a:solidFill>
                          <a:latin typeface="Intel Clear"/>
                        </a:defRPr>
                      </a:lvl1pPr>
                      <a:lvl2pPr marL="457200" algn="l" defTabSz="914400" rtl="0" eaLnBrk="1" latinLnBrk="0" hangingPunct="1">
                        <a:defRPr sz="1800" kern="1200">
                          <a:solidFill>
                            <a:schemeClr val="tx1"/>
                          </a:solidFill>
                          <a:latin typeface="Intel Clear"/>
                        </a:defRPr>
                      </a:lvl2pPr>
                      <a:lvl3pPr marL="914400" algn="l" defTabSz="914400" rtl="0" eaLnBrk="1" latinLnBrk="0" hangingPunct="1">
                        <a:defRPr sz="1800" kern="1200">
                          <a:solidFill>
                            <a:schemeClr val="tx1"/>
                          </a:solidFill>
                          <a:latin typeface="Intel Clear"/>
                        </a:defRPr>
                      </a:lvl3pPr>
                      <a:lvl4pPr marL="1371600" algn="l" defTabSz="914400" rtl="0" eaLnBrk="1" latinLnBrk="0" hangingPunct="1">
                        <a:defRPr sz="1800" kern="1200">
                          <a:solidFill>
                            <a:schemeClr val="tx1"/>
                          </a:solidFill>
                          <a:latin typeface="Intel Clear"/>
                        </a:defRPr>
                      </a:lvl4pPr>
                      <a:lvl5pPr marL="1828800" algn="l" defTabSz="914400" rtl="0" eaLnBrk="1" latinLnBrk="0" hangingPunct="1">
                        <a:defRPr sz="1800" kern="1200">
                          <a:solidFill>
                            <a:schemeClr val="tx1"/>
                          </a:solidFill>
                          <a:latin typeface="Intel Clear"/>
                        </a:defRPr>
                      </a:lvl5pPr>
                      <a:lvl6pPr marL="2286000" algn="l" defTabSz="914400" rtl="0" eaLnBrk="1" latinLnBrk="0" hangingPunct="1">
                        <a:defRPr sz="1800" kern="1200">
                          <a:solidFill>
                            <a:schemeClr val="tx1"/>
                          </a:solidFill>
                          <a:latin typeface="Intel Clear"/>
                        </a:defRPr>
                      </a:lvl6pPr>
                      <a:lvl7pPr marL="2743200" algn="l" defTabSz="914400" rtl="0" eaLnBrk="1" latinLnBrk="0" hangingPunct="1">
                        <a:defRPr sz="1800" kern="1200">
                          <a:solidFill>
                            <a:schemeClr val="tx1"/>
                          </a:solidFill>
                          <a:latin typeface="Intel Clear"/>
                        </a:defRPr>
                      </a:lvl7pPr>
                      <a:lvl8pPr marL="3200400" algn="l" defTabSz="914400" rtl="0" eaLnBrk="1" latinLnBrk="0" hangingPunct="1">
                        <a:defRPr sz="1800" kern="1200">
                          <a:solidFill>
                            <a:schemeClr val="tx1"/>
                          </a:solidFill>
                          <a:latin typeface="Intel Clear"/>
                        </a:defRPr>
                      </a:lvl8pPr>
                      <a:lvl9pPr marL="3657600" algn="l" defTabSz="914400" rtl="0" eaLnBrk="1" latinLnBrk="0" hangingPunct="1">
                        <a:defRPr sz="1800" kern="1200">
                          <a:solidFill>
                            <a:schemeClr val="tx1"/>
                          </a:solidFill>
                          <a:latin typeface="Intel Clear"/>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100" b="0" i="1" dirty="0">
                          <a:solidFill>
                            <a:schemeClr val="bg1">
                              <a:lumMod val="65000"/>
                            </a:schemeClr>
                          </a:solidFill>
                          <a:latin typeface="+mn-lt"/>
                          <a:ea typeface="Intel Clear Pro" charset="0"/>
                          <a:cs typeface="Intel Clear Pro" charset="0"/>
                        </a:rPr>
                        <a:t>Open source DNN functions for </a:t>
                      </a:r>
                      <a:br>
                        <a:rPr lang="en-US" sz="1100" b="0" i="1" dirty="0">
                          <a:solidFill>
                            <a:schemeClr val="bg1">
                              <a:lumMod val="65000"/>
                            </a:schemeClr>
                          </a:solidFill>
                          <a:latin typeface="+mn-lt"/>
                          <a:ea typeface="Intel Clear Pro" charset="0"/>
                          <a:cs typeface="Intel Clear Pro" charset="0"/>
                        </a:rPr>
                      </a:br>
                      <a:r>
                        <a:rPr lang="en-US" sz="1100" b="0" i="1" dirty="0">
                          <a:solidFill>
                            <a:schemeClr val="bg1">
                              <a:lumMod val="65000"/>
                            </a:schemeClr>
                          </a:solidFill>
                          <a:latin typeface="+mn-lt"/>
                          <a:ea typeface="Intel Clear Pro" charset="0"/>
                          <a:cs typeface="Intel Clear Pro" charset="0"/>
                        </a:rPr>
                        <a:t>CPU / integrated graphics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6619526"/>
                  </a:ext>
                </a:extLst>
              </a:tr>
            </a:tbl>
          </a:graphicData>
        </a:graphic>
      </p:graphicFrame>
      <p:sp>
        <p:nvSpPr>
          <p:cNvPr id="73" name="Rectangle 72">
            <a:extLst>
              <a:ext uri="{FF2B5EF4-FFF2-40B4-BE49-F238E27FC236}">
                <a16:creationId xmlns:a16="http://schemas.microsoft.com/office/drawing/2014/main" id="{F196185F-02F8-EC45-940F-2DC95104BADB}"/>
              </a:ext>
            </a:extLst>
          </p:cNvPr>
          <p:cNvSpPr/>
          <p:nvPr/>
        </p:nvSpPr>
        <p:spPr>
          <a:xfrm>
            <a:off x="3187832" y="1456111"/>
            <a:ext cx="2145139" cy="584775"/>
          </a:xfrm>
          <a:prstGeom prst="rect">
            <a:avLst/>
          </a:prstGeom>
        </p:spPr>
        <p:txBody>
          <a:bodyPr wrap="none">
            <a:spAutoFit/>
          </a:bodyPr>
          <a:lstStyle/>
          <a:p>
            <a:pPr defTabSz="1219170">
              <a:defRPr/>
            </a:pPr>
            <a:r>
              <a:rPr lang="en-US" sz="3200" b="1" dirty="0">
                <a:solidFill>
                  <a:schemeClr val="bg1">
                    <a:lumMod val="65000"/>
                  </a:schemeClr>
                </a:solidFill>
                <a:latin typeface="Intel Clear Pro"/>
              </a:rPr>
              <a:t>Machine learning</a:t>
            </a:r>
            <a:endParaRPr lang="en-US" sz="3200" dirty="0">
              <a:solidFill>
                <a:schemeClr val="bg1">
                  <a:lumMod val="65000"/>
                </a:schemeClr>
              </a:solidFill>
            </a:endParaRPr>
          </a:p>
        </p:txBody>
      </p:sp>
      <p:sp>
        <p:nvSpPr>
          <p:cNvPr id="74" name="Rectangle 73">
            <a:extLst>
              <a:ext uri="{FF2B5EF4-FFF2-40B4-BE49-F238E27FC236}">
                <a16:creationId xmlns:a16="http://schemas.microsoft.com/office/drawing/2014/main" id="{2B2467B2-16D1-1348-8FAD-6095B0FBAE44}"/>
              </a:ext>
            </a:extLst>
          </p:cNvPr>
          <p:cNvSpPr/>
          <p:nvPr/>
        </p:nvSpPr>
        <p:spPr>
          <a:xfrm>
            <a:off x="8175222" y="1453218"/>
            <a:ext cx="1737976" cy="584775"/>
          </a:xfrm>
          <a:prstGeom prst="rect">
            <a:avLst/>
          </a:prstGeom>
        </p:spPr>
        <p:txBody>
          <a:bodyPr wrap="none">
            <a:spAutoFit/>
          </a:bodyPr>
          <a:lstStyle/>
          <a:p>
            <a:pPr defTabSz="1219170">
              <a:defRPr/>
            </a:pPr>
            <a:r>
              <a:rPr lang="en-US" sz="3200" b="1" dirty="0">
                <a:solidFill>
                  <a:schemeClr val="bg1">
                    <a:lumMod val="65000"/>
                  </a:schemeClr>
                </a:solidFill>
                <a:latin typeface="Intel Clear Pro"/>
              </a:rPr>
              <a:t>Deep learning</a:t>
            </a:r>
            <a:endParaRPr lang="en-US" sz="3200" dirty="0">
              <a:solidFill>
                <a:schemeClr val="bg1">
                  <a:lumMod val="65000"/>
                </a:schemeClr>
              </a:solidFill>
            </a:endParaRPr>
          </a:p>
        </p:txBody>
      </p:sp>
      <p:cxnSp>
        <p:nvCxnSpPr>
          <p:cNvPr id="75" name="Straight Connector 74">
            <a:extLst>
              <a:ext uri="{FF2B5EF4-FFF2-40B4-BE49-F238E27FC236}">
                <a16:creationId xmlns:a16="http://schemas.microsoft.com/office/drawing/2014/main" id="{875C04DF-BA55-E64D-B3A8-70368D677033}"/>
              </a:ext>
            </a:extLst>
          </p:cNvPr>
          <p:cNvCxnSpPr>
            <a:cxnSpLocks/>
          </p:cNvCxnSpPr>
          <p:nvPr/>
        </p:nvCxnSpPr>
        <p:spPr>
          <a:xfrm>
            <a:off x="5752989" y="1620387"/>
            <a:ext cx="0" cy="4245557"/>
          </a:xfrm>
          <a:prstGeom prst="line">
            <a:avLst/>
          </a:prstGeom>
          <a:noFill/>
          <a:ln w="9525" cap="flat" cmpd="sng" algn="ctr">
            <a:gradFill>
              <a:gsLst>
                <a:gs pos="0">
                  <a:schemeClr val="bg1"/>
                </a:gs>
                <a:gs pos="72000">
                  <a:schemeClr val="bg2">
                    <a:lumMod val="75000"/>
                  </a:schemeClr>
                </a:gs>
                <a:gs pos="25000">
                  <a:schemeClr val="bg2">
                    <a:lumMod val="75000"/>
                  </a:schemeClr>
                </a:gs>
                <a:gs pos="100000">
                  <a:schemeClr val="bg1"/>
                </a:gs>
              </a:gsLst>
              <a:lin ang="5400000" scaled="1"/>
            </a:gradFill>
            <a:prstDash val="solid"/>
          </a:ln>
          <a:effectLst/>
        </p:spPr>
      </p:cxnSp>
      <p:pic>
        <p:nvPicPr>
          <p:cNvPr id="77" name="Picture 76">
            <a:extLst>
              <a:ext uri="{FF2B5EF4-FFF2-40B4-BE49-F238E27FC236}">
                <a16:creationId xmlns:a16="http://schemas.microsoft.com/office/drawing/2014/main" id="{93FBC794-6D79-F549-A269-063D7E8D5FE9}"/>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510786" y="4033660"/>
            <a:ext cx="992292" cy="337379"/>
          </a:xfrm>
          <a:prstGeom prst="rect">
            <a:avLst/>
          </a:prstGeom>
        </p:spPr>
      </p:pic>
      <p:sp>
        <p:nvSpPr>
          <p:cNvPr id="83" name="Rectangle 82">
            <a:extLst>
              <a:ext uri="{FF2B5EF4-FFF2-40B4-BE49-F238E27FC236}">
                <a16:creationId xmlns:a16="http://schemas.microsoft.com/office/drawing/2014/main" id="{DB35151C-324A-7142-8A73-DA4496C78136}"/>
              </a:ext>
            </a:extLst>
          </p:cNvPr>
          <p:cNvSpPr/>
          <p:nvPr/>
        </p:nvSpPr>
        <p:spPr>
          <a:xfrm>
            <a:off x="6350327" y="3485365"/>
            <a:ext cx="224742" cy="215444"/>
          </a:xfrm>
          <a:prstGeom prst="rect">
            <a:avLst/>
          </a:prstGeom>
        </p:spPr>
        <p:txBody>
          <a:bodyPr wrap="none">
            <a:spAutoFit/>
          </a:bodyPr>
          <a:lstStyle/>
          <a:p>
            <a:pPr defTabSz="1219170">
              <a:defRPr/>
            </a:pPr>
            <a:r>
              <a:rPr lang="en-US" sz="800" dirty="0"/>
              <a:t>*</a:t>
            </a:r>
          </a:p>
        </p:txBody>
      </p:sp>
      <p:sp>
        <p:nvSpPr>
          <p:cNvPr id="84" name="Rectangle 83">
            <a:extLst>
              <a:ext uri="{FF2B5EF4-FFF2-40B4-BE49-F238E27FC236}">
                <a16:creationId xmlns:a16="http://schemas.microsoft.com/office/drawing/2014/main" id="{651EBF14-EA82-D544-9630-D62D0A52E786}"/>
              </a:ext>
            </a:extLst>
          </p:cNvPr>
          <p:cNvSpPr/>
          <p:nvPr/>
        </p:nvSpPr>
        <p:spPr>
          <a:xfrm>
            <a:off x="7385552" y="3973508"/>
            <a:ext cx="224742" cy="215444"/>
          </a:xfrm>
          <a:prstGeom prst="rect">
            <a:avLst/>
          </a:prstGeom>
        </p:spPr>
        <p:txBody>
          <a:bodyPr wrap="none">
            <a:spAutoFit/>
          </a:bodyPr>
          <a:lstStyle/>
          <a:p>
            <a:pPr defTabSz="1219170">
              <a:defRPr/>
            </a:pPr>
            <a:r>
              <a:rPr lang="en-US" sz="800" dirty="0"/>
              <a:t>*</a:t>
            </a:r>
          </a:p>
        </p:txBody>
      </p:sp>
      <p:sp>
        <p:nvSpPr>
          <p:cNvPr id="85" name="Rectangle 84">
            <a:extLst>
              <a:ext uri="{FF2B5EF4-FFF2-40B4-BE49-F238E27FC236}">
                <a16:creationId xmlns:a16="http://schemas.microsoft.com/office/drawing/2014/main" id="{4FBC6270-CEC2-F749-8F70-0D77C2A7040B}"/>
              </a:ext>
            </a:extLst>
          </p:cNvPr>
          <p:cNvSpPr/>
          <p:nvPr/>
        </p:nvSpPr>
        <p:spPr>
          <a:xfrm>
            <a:off x="7915319" y="3612789"/>
            <a:ext cx="224742" cy="215444"/>
          </a:xfrm>
          <a:prstGeom prst="rect">
            <a:avLst/>
          </a:prstGeom>
        </p:spPr>
        <p:txBody>
          <a:bodyPr wrap="none">
            <a:spAutoFit/>
          </a:bodyPr>
          <a:lstStyle/>
          <a:p>
            <a:pPr defTabSz="1219170">
              <a:defRPr/>
            </a:pPr>
            <a:r>
              <a:rPr lang="en-US" sz="800" dirty="0"/>
              <a:t>*</a:t>
            </a:r>
          </a:p>
        </p:txBody>
      </p:sp>
      <p:sp>
        <p:nvSpPr>
          <p:cNvPr id="86" name="Rectangle 85">
            <a:extLst>
              <a:ext uri="{FF2B5EF4-FFF2-40B4-BE49-F238E27FC236}">
                <a16:creationId xmlns:a16="http://schemas.microsoft.com/office/drawing/2014/main" id="{0AA9178F-6DAD-3E4B-BBE5-2F59D240EAD2}"/>
              </a:ext>
            </a:extLst>
          </p:cNvPr>
          <p:cNvSpPr/>
          <p:nvPr/>
        </p:nvSpPr>
        <p:spPr>
          <a:xfrm>
            <a:off x="8773045" y="3951519"/>
            <a:ext cx="224742" cy="215444"/>
          </a:xfrm>
          <a:prstGeom prst="rect">
            <a:avLst/>
          </a:prstGeom>
        </p:spPr>
        <p:txBody>
          <a:bodyPr wrap="none">
            <a:spAutoFit/>
          </a:bodyPr>
          <a:lstStyle/>
          <a:p>
            <a:pPr defTabSz="1219170">
              <a:defRPr/>
            </a:pPr>
            <a:r>
              <a:rPr lang="en-US" sz="800" dirty="0"/>
              <a:t>*</a:t>
            </a:r>
          </a:p>
        </p:txBody>
      </p:sp>
      <p:sp>
        <p:nvSpPr>
          <p:cNvPr id="87" name="Rectangle 86">
            <a:extLst>
              <a:ext uri="{FF2B5EF4-FFF2-40B4-BE49-F238E27FC236}">
                <a16:creationId xmlns:a16="http://schemas.microsoft.com/office/drawing/2014/main" id="{AE82329C-C87C-9D4C-BE6D-03C515B6694C}"/>
              </a:ext>
            </a:extLst>
          </p:cNvPr>
          <p:cNvSpPr/>
          <p:nvPr/>
        </p:nvSpPr>
        <p:spPr>
          <a:xfrm>
            <a:off x="9302569" y="3635520"/>
            <a:ext cx="224742" cy="215444"/>
          </a:xfrm>
          <a:prstGeom prst="rect">
            <a:avLst/>
          </a:prstGeom>
        </p:spPr>
        <p:txBody>
          <a:bodyPr wrap="none">
            <a:spAutoFit/>
          </a:bodyPr>
          <a:lstStyle/>
          <a:p>
            <a:pPr defTabSz="1219170">
              <a:defRPr/>
            </a:pPr>
            <a:r>
              <a:rPr lang="en-US" sz="800" dirty="0"/>
              <a:t>*</a:t>
            </a:r>
          </a:p>
        </p:txBody>
      </p:sp>
      <p:pic>
        <p:nvPicPr>
          <p:cNvPr id="3" name="Picture 2">
            <a:extLst>
              <a:ext uri="{FF2B5EF4-FFF2-40B4-BE49-F238E27FC236}">
                <a16:creationId xmlns:a16="http://schemas.microsoft.com/office/drawing/2014/main" id="{141E8913-9B54-F140-8B32-5F974457FCC6}"/>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9080210" y="3973510"/>
            <a:ext cx="904185" cy="415925"/>
          </a:xfrm>
          <a:prstGeom prst="rect">
            <a:avLst/>
          </a:prstGeom>
        </p:spPr>
      </p:pic>
      <p:pic>
        <p:nvPicPr>
          <p:cNvPr id="7" name="Picture 6">
            <a:extLst>
              <a:ext uri="{FF2B5EF4-FFF2-40B4-BE49-F238E27FC236}">
                <a16:creationId xmlns:a16="http://schemas.microsoft.com/office/drawing/2014/main" id="{EE909601-8B6F-014D-9FF1-2DC6E9322424}"/>
              </a:ext>
            </a:extLst>
          </p:cNvPr>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8512217" y="3673481"/>
            <a:ext cx="903512" cy="270427"/>
          </a:xfrm>
          <a:prstGeom prst="rect">
            <a:avLst/>
          </a:prstGeom>
        </p:spPr>
      </p:pic>
      <p:pic>
        <p:nvPicPr>
          <p:cNvPr id="9" name="Picture 8">
            <a:extLst>
              <a:ext uri="{FF2B5EF4-FFF2-40B4-BE49-F238E27FC236}">
                <a16:creationId xmlns:a16="http://schemas.microsoft.com/office/drawing/2014/main" id="{34D73EC9-881D-9242-BED5-D148423D9D68}"/>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7719421" y="4080456"/>
            <a:ext cx="1241784" cy="247387"/>
          </a:xfrm>
          <a:prstGeom prst="rect">
            <a:avLst/>
          </a:prstGeom>
        </p:spPr>
      </p:pic>
      <p:pic>
        <p:nvPicPr>
          <p:cNvPr id="10" name="Picture 9">
            <a:extLst>
              <a:ext uri="{FF2B5EF4-FFF2-40B4-BE49-F238E27FC236}">
                <a16:creationId xmlns:a16="http://schemas.microsoft.com/office/drawing/2014/main" id="{19EC84E9-99B5-4243-8C2C-D6D5150FFBCB}"/>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074603" y="3550020"/>
            <a:ext cx="908728" cy="477081"/>
          </a:xfrm>
          <a:prstGeom prst="rect">
            <a:avLst/>
          </a:prstGeom>
        </p:spPr>
      </p:pic>
      <p:pic>
        <p:nvPicPr>
          <p:cNvPr id="11" name="Picture 10">
            <a:extLst>
              <a:ext uri="{FF2B5EF4-FFF2-40B4-BE49-F238E27FC236}">
                <a16:creationId xmlns:a16="http://schemas.microsoft.com/office/drawing/2014/main" id="{586F2C7E-9E4F-1A44-AB90-21500BC388FF}"/>
              </a:ext>
            </a:extLst>
          </p:cNvPr>
          <p:cNvPicPr>
            <a:picLocks noChangeAspect="1"/>
          </p:cNvPicPr>
          <p:nvPr/>
        </p:nvPicPr>
        <p:blipFill rotWithShape="1">
          <a:blip r:embed="rId2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868816" y="3507525"/>
            <a:ext cx="945328" cy="550632"/>
          </a:xfrm>
          <a:prstGeom prst="rect">
            <a:avLst/>
          </a:prstGeom>
        </p:spPr>
      </p:pic>
      <p:sp>
        <p:nvSpPr>
          <p:cNvPr id="90" name="TextBox 89">
            <a:extLst>
              <a:ext uri="{FF2B5EF4-FFF2-40B4-BE49-F238E27FC236}">
                <a16:creationId xmlns:a16="http://schemas.microsoft.com/office/drawing/2014/main" id="{34B67D62-CAA2-DC41-BC4E-B99D094B4EAA}"/>
              </a:ext>
            </a:extLst>
          </p:cNvPr>
          <p:cNvSpPr txBox="1"/>
          <p:nvPr/>
        </p:nvSpPr>
        <p:spPr>
          <a:xfrm>
            <a:off x="2" y="1053879"/>
            <a:ext cx="12171529" cy="461729"/>
          </a:xfrm>
          <a:prstGeom prst="rect">
            <a:avLst/>
          </a:prstGeom>
        </p:spPr>
        <p:txBody>
          <a:bodyPr wrap="square">
            <a:spAutoFit/>
          </a:bodyPr>
          <a:lstStyle>
            <a:defPPr>
              <a:defRPr lang="en-US"/>
            </a:defPPr>
            <a:lvl1pPr algn="ctr" defTabSz="457178">
              <a:lnSpc>
                <a:spcPct val="90000"/>
              </a:lnSpc>
              <a:defRPr b="1">
                <a:solidFill>
                  <a:srgbClr val="B1BABF">
                    <a:lumMod val="75000"/>
                  </a:srgbClr>
                </a:solidFill>
                <a:ea typeface="Intel Clear Pro" panose="020B0804020202060201" pitchFamily="34" charset="77"/>
                <a:cs typeface="Intel Clear Pro" panose="020B0804020202060201" pitchFamily="34" charset="77"/>
              </a:defRPr>
            </a:lvl1pPr>
          </a:lstStyle>
          <a:p>
            <a:pPr defTabSz="609539">
              <a:defRPr/>
            </a:pPr>
            <a:r>
              <a:rPr lang="en-US" sz="2667" b="0" dirty="0">
                <a:solidFill>
                  <a:schemeClr val="accent1"/>
                </a:solidFill>
              </a:rPr>
              <a:t>using open AI software</a:t>
            </a:r>
          </a:p>
        </p:txBody>
      </p:sp>
    </p:spTree>
    <p:extLst>
      <p:ext uri="{BB962C8B-B14F-4D97-AF65-F5344CB8AC3E}">
        <p14:creationId xmlns:p14="http://schemas.microsoft.com/office/powerpoint/2010/main" val="348456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2"/>
          <p:cNvSpPr>
            <a:spLocks noGrp="1"/>
          </p:cNvSpPr>
          <p:nvPr>
            <p:ph sz="half" idx="1"/>
          </p:nvPr>
        </p:nvSpPr>
        <p:spPr>
          <a:xfrm>
            <a:off x="479424" y="998173"/>
            <a:ext cx="11377614" cy="5166702"/>
          </a:xfrm>
        </p:spPr>
        <p:txBody>
          <a:bodyPr>
            <a:normAutofit fontScale="92500" lnSpcReduction="20000"/>
          </a:bodyPr>
          <a:lstStyle/>
          <a:p>
            <a:pPr marL="0" indent="0">
              <a:buNone/>
            </a:pPr>
            <a:r>
              <a:rPr lang="en-US" sz="2400" dirty="0"/>
              <a:t>#!/bin/bash</a:t>
            </a:r>
          </a:p>
          <a:p>
            <a:pPr marL="0" indent="0">
              <a:buNone/>
            </a:pPr>
            <a:r>
              <a:rPr lang="en-US" sz="2400" dirty="0"/>
              <a:t>#SBATCH --job-name="charliecloud_mpi_CERN_test_32"</a:t>
            </a:r>
          </a:p>
          <a:p>
            <a:pPr marL="0" indent="0">
              <a:buNone/>
            </a:pPr>
            <a:r>
              <a:rPr lang="en-US" sz="2400" dirty="0"/>
              <a:t>#SBATCH --output="output_charliecloud_CERN_test_32.txt"</a:t>
            </a:r>
          </a:p>
          <a:p>
            <a:pPr marL="0" indent="0">
              <a:buNone/>
            </a:pPr>
            <a:r>
              <a:rPr lang="en-US" sz="2400" dirty="0"/>
              <a:t>#SBATCH --error="error_charliecloud_CERN_test_32.txt"</a:t>
            </a:r>
          </a:p>
          <a:p>
            <a:pPr marL="0" indent="0">
              <a:buNone/>
            </a:pPr>
            <a:r>
              <a:rPr lang="en-US" sz="2400" dirty="0"/>
              <a:t>#SBATCH --time=04:30:00</a:t>
            </a:r>
          </a:p>
          <a:p>
            <a:pPr marL="0" indent="0">
              <a:buNone/>
            </a:pPr>
            <a:endParaRPr lang="en-US" sz="2400" dirty="0"/>
          </a:p>
          <a:p>
            <a:pPr marL="0" indent="0">
              <a:buNone/>
            </a:pPr>
            <a:r>
              <a:rPr lang="en-US" sz="2400" dirty="0"/>
              <a:t>module load </a:t>
            </a:r>
            <a:r>
              <a:rPr lang="en-US" sz="2400" dirty="0" err="1"/>
              <a:t>slurm_setup</a:t>
            </a:r>
            <a:r>
              <a:rPr lang="en-US" sz="2400" dirty="0"/>
              <a:t> </a:t>
            </a:r>
          </a:p>
          <a:p>
            <a:pPr marL="0" indent="0">
              <a:buNone/>
            </a:pPr>
            <a:r>
              <a:rPr lang="en-US" sz="2400" dirty="0"/>
              <a:t>module load </a:t>
            </a:r>
            <a:r>
              <a:rPr lang="en-US" sz="2400" dirty="0" err="1"/>
              <a:t>mpi.intel</a:t>
            </a:r>
            <a:r>
              <a:rPr lang="en-US" sz="2400" dirty="0"/>
              <a:t>/2019</a:t>
            </a:r>
          </a:p>
          <a:p>
            <a:pPr marL="0" indent="0">
              <a:buNone/>
            </a:pPr>
            <a:r>
              <a:rPr lang="en-US" sz="2400" dirty="0"/>
              <a:t>module load </a:t>
            </a:r>
            <a:r>
              <a:rPr lang="en-US" sz="2400" dirty="0" err="1"/>
              <a:t>devEnv</a:t>
            </a:r>
            <a:r>
              <a:rPr lang="en-US" sz="2400" dirty="0"/>
              <a:t>/Intel/2019</a:t>
            </a:r>
          </a:p>
          <a:p>
            <a:pPr marL="0" indent="0">
              <a:buNone/>
            </a:pPr>
            <a:r>
              <a:rPr lang="en-US" sz="2400" dirty="0"/>
              <a:t>module load </a:t>
            </a:r>
            <a:r>
              <a:rPr lang="en-US" sz="2400" dirty="0" err="1"/>
              <a:t>charliecloud</a:t>
            </a:r>
            <a:endParaRPr lang="en-US" sz="2400" dirty="0"/>
          </a:p>
          <a:p>
            <a:pPr marL="0" indent="0">
              <a:buNone/>
            </a:pPr>
            <a:endParaRPr lang="en-US" sz="2400" dirty="0"/>
          </a:p>
          <a:p>
            <a:pPr marL="0" indent="0">
              <a:buNone/>
            </a:pPr>
            <a:r>
              <a:rPr lang="en-US" sz="2400" dirty="0" err="1"/>
              <a:t>mpirun</a:t>
            </a:r>
            <a:r>
              <a:rPr lang="en-US" sz="2400" dirty="0"/>
              <a:t> -np 32 -</a:t>
            </a:r>
            <a:r>
              <a:rPr lang="en-US" sz="2400" dirty="0" err="1"/>
              <a:t>ppn</a:t>
            </a:r>
            <a:r>
              <a:rPr lang="en-US" sz="2400" dirty="0"/>
              <a:t> 4 </a:t>
            </a:r>
            <a:r>
              <a:rPr lang="en-US" sz="2400" dirty="0" err="1"/>
              <a:t>ch</a:t>
            </a:r>
            <a:r>
              <a:rPr lang="en-US" sz="2400" dirty="0"/>
              <a:t>-run -w /</a:t>
            </a:r>
            <a:r>
              <a:rPr lang="en-US" sz="2400" dirty="0" err="1"/>
              <a:t>dss</a:t>
            </a:r>
            <a:r>
              <a:rPr lang="en-US" sz="2400" dirty="0"/>
              <a:t>/dsshome1/08/di72giz/Docker/a408704d3f3d -- python /CERN/3Dgan-svalleco-sc18/keras/EcalEnergyTrain_hvd.py  --model=</a:t>
            </a:r>
            <a:r>
              <a:rPr lang="en-US" sz="2400" dirty="0" err="1"/>
              <a:t>EcalEnergyGan</a:t>
            </a:r>
            <a:r>
              <a:rPr lang="en-US" sz="2400" dirty="0"/>
              <a:t>  --</a:t>
            </a:r>
            <a:r>
              <a:rPr lang="en-US" sz="2400" dirty="0" err="1"/>
              <a:t>datapath</a:t>
            </a:r>
            <a:r>
              <a:rPr lang="en-US" sz="2400" dirty="0"/>
              <a:t>=/CERN/Data/*.h5 --</a:t>
            </a:r>
            <a:r>
              <a:rPr lang="en-US" sz="2400" dirty="0" err="1"/>
              <a:t>channel_format</a:t>
            </a:r>
            <a:r>
              <a:rPr lang="en-US" sz="2400" dirty="0"/>
              <a:t>='</a:t>
            </a:r>
            <a:r>
              <a:rPr lang="en-US" sz="2400" dirty="0" err="1"/>
              <a:t>channels_first</a:t>
            </a:r>
            <a:r>
              <a:rPr lang="en-US" sz="2400" dirty="0"/>
              <a:t>'  --</a:t>
            </a:r>
            <a:r>
              <a:rPr lang="en-US" sz="2400" dirty="0" err="1"/>
              <a:t>batchsize</a:t>
            </a:r>
            <a:r>
              <a:rPr lang="en-US" sz="2400" dirty="0"/>
              <a:t> 16  --</a:t>
            </a:r>
            <a:r>
              <a:rPr lang="en-US" sz="2400" dirty="0" err="1"/>
              <a:t>learningRate</a:t>
            </a:r>
            <a:r>
              <a:rPr lang="en-US" sz="2400" dirty="0"/>
              <a:t> 0.001 --optimizer=Adam  --</a:t>
            </a:r>
            <a:r>
              <a:rPr lang="en-US" sz="2400" dirty="0" err="1"/>
              <a:t>latentsize</a:t>
            </a:r>
            <a:r>
              <a:rPr lang="en-US" sz="2400" dirty="0"/>
              <a:t> 200  --</a:t>
            </a:r>
            <a:r>
              <a:rPr lang="en-US" sz="2400" dirty="0" err="1"/>
              <a:t>intraop</a:t>
            </a:r>
            <a:r>
              <a:rPr lang="en-US" sz="2400" dirty="0"/>
              <a:t> 11 --interop 1  --</a:t>
            </a:r>
            <a:r>
              <a:rPr lang="en-US" sz="2400" dirty="0" err="1"/>
              <a:t>warmupepochs</a:t>
            </a:r>
            <a:r>
              <a:rPr lang="en-US" sz="2400" dirty="0"/>
              <a:t> 0 --</a:t>
            </a:r>
            <a:r>
              <a:rPr lang="en-US" sz="2400" dirty="0" err="1"/>
              <a:t>nbepochs</a:t>
            </a:r>
            <a:r>
              <a:rPr lang="en-US" sz="2400" dirty="0"/>
              <a:t> 2</a:t>
            </a:r>
          </a:p>
          <a:p>
            <a:pPr marL="252000" lvl="1" indent="0">
              <a:buNone/>
            </a:pPr>
            <a:endParaRPr lang="en-US" sz="2000" dirty="0">
              <a:latin typeface="Arial (Überschriften)"/>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FC51FD00-A5E7-2740-B1FF-C42AFF1C9198}" type="slidenum">
              <a:rPr lang="de-DE" smtClean="0"/>
              <a:pPr/>
              <a:t>30</a:t>
            </a:fld>
            <a:endParaRPr lang="de-DE"/>
          </a:p>
        </p:txBody>
      </p:sp>
      <p:sp>
        <p:nvSpPr>
          <p:cNvPr id="16" name="Fußzeilenplatzhalter 15"/>
          <p:cNvSpPr>
            <a:spLocks noGrp="1"/>
          </p:cNvSpPr>
          <p:nvPr>
            <p:ph type="ftr" sz="quarter" idx="3"/>
          </p:nvPr>
        </p:nvSpPr>
        <p:spPr>
          <a:xfrm>
            <a:off x="479425" y="6541108"/>
            <a:ext cx="2343590" cy="153888"/>
          </a:xfrm>
        </p:spPr>
        <p:txBody>
          <a:bodyPr/>
          <a:lstStyle/>
          <a:p>
            <a:pPr>
              <a:defRPr/>
            </a:pPr>
            <a:r>
              <a:rPr lang="de-DE" dirty="0"/>
              <a:t>ISC </a:t>
            </a:r>
            <a:r>
              <a:rPr lang="de-DE" dirty="0" err="1"/>
              <a:t>BoF</a:t>
            </a:r>
            <a:r>
              <a:rPr lang="de-DE" dirty="0"/>
              <a:t> Dr. David Brayford | 18.06.2019 </a:t>
            </a:r>
          </a:p>
        </p:txBody>
      </p:sp>
      <p:sp>
        <p:nvSpPr>
          <p:cNvPr id="3" name="Titel 2"/>
          <p:cNvSpPr>
            <a:spLocks noGrp="1"/>
          </p:cNvSpPr>
          <p:nvPr>
            <p:ph type="title"/>
          </p:nvPr>
        </p:nvSpPr>
        <p:spPr/>
        <p:txBody>
          <a:bodyPr/>
          <a:lstStyle/>
          <a:p>
            <a:r>
              <a:rPr lang="en-US" dirty="0"/>
              <a:t>Example </a:t>
            </a:r>
            <a:r>
              <a:rPr lang="en-US" dirty="0" err="1"/>
              <a:t>Slurm</a:t>
            </a:r>
            <a:r>
              <a:rPr lang="en-US" dirty="0"/>
              <a:t> script</a:t>
            </a:r>
            <a:endParaRPr lang="de-DE" dirty="0"/>
          </a:p>
        </p:txBody>
      </p:sp>
      <p:sp>
        <p:nvSpPr>
          <p:cNvPr id="5" name="Text Placeholder 4"/>
          <p:cNvSpPr>
            <a:spLocks noGrp="1"/>
          </p:cNvSpPr>
          <p:nvPr>
            <p:ph type="body" sz="quarter" idx="13"/>
          </p:nvPr>
        </p:nvSpPr>
        <p:spPr/>
        <p:txBody>
          <a:bodyPr/>
          <a:lstStyle/>
          <a:p>
            <a:r>
              <a:rPr lang="en-US" dirty="0"/>
              <a:t>Deployment @ LRZ </a:t>
            </a:r>
          </a:p>
        </p:txBody>
      </p:sp>
    </p:spTree>
    <p:extLst>
      <p:ext uri="{BB962C8B-B14F-4D97-AF65-F5344CB8AC3E}">
        <p14:creationId xmlns:p14="http://schemas.microsoft.com/office/powerpoint/2010/main" val="392439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2"/>
          <p:cNvSpPr>
            <a:spLocks noGrp="1"/>
          </p:cNvSpPr>
          <p:nvPr>
            <p:ph sz="half" idx="1"/>
          </p:nvPr>
        </p:nvSpPr>
        <p:spPr>
          <a:xfrm>
            <a:off x="479424" y="1412875"/>
            <a:ext cx="11377614" cy="4751999"/>
          </a:xfrm>
        </p:spPr>
        <p:txBody>
          <a:bodyPr>
            <a:normAutofit/>
          </a:bodyPr>
          <a:lstStyle/>
          <a:p>
            <a:pPr marL="252000" lvl="1" indent="0">
              <a:buNone/>
            </a:pPr>
            <a:r>
              <a:rPr lang="en-US" sz="2000" dirty="0">
                <a:latin typeface="+mj-lt"/>
                <a:cs typeface="Times New Roman" panose="02020603050405020304" pitchFamily="18" charset="0"/>
              </a:rPr>
              <a:t>Example execution line in the </a:t>
            </a:r>
            <a:r>
              <a:rPr lang="en-US" sz="2000" dirty="0" err="1">
                <a:latin typeface="+mj-lt"/>
                <a:cs typeface="Times New Roman" panose="02020603050405020304" pitchFamily="18" charset="0"/>
              </a:rPr>
              <a:t>Slurm</a:t>
            </a:r>
            <a:r>
              <a:rPr lang="en-US" sz="2000" dirty="0">
                <a:latin typeface="+mj-lt"/>
                <a:cs typeface="Times New Roman" panose="02020603050405020304" pitchFamily="18" charset="0"/>
              </a:rPr>
              <a:t> script:</a:t>
            </a:r>
          </a:p>
          <a:p>
            <a:pPr marL="252000" lvl="1" indent="0">
              <a:buNone/>
            </a:pPr>
            <a:r>
              <a:rPr lang="en-US" sz="2000" dirty="0" err="1">
                <a:latin typeface="+mj-lt"/>
                <a:cs typeface="Times New Roman" panose="02020603050405020304" pitchFamily="18" charset="0"/>
              </a:rPr>
              <a:t>mpirun</a:t>
            </a:r>
            <a:r>
              <a:rPr lang="en-US" sz="2000" dirty="0">
                <a:latin typeface="+mj-lt"/>
                <a:cs typeface="Times New Roman" panose="02020603050405020304" pitchFamily="18" charset="0"/>
              </a:rPr>
              <a:t> –np 32 –</a:t>
            </a:r>
            <a:r>
              <a:rPr lang="en-US" sz="2000" dirty="0" err="1">
                <a:latin typeface="+mj-lt"/>
                <a:cs typeface="Times New Roman" panose="02020603050405020304" pitchFamily="18" charset="0"/>
              </a:rPr>
              <a:t>ppn</a:t>
            </a:r>
            <a:r>
              <a:rPr lang="en-US" sz="2000" dirty="0">
                <a:latin typeface="+mj-lt"/>
                <a:cs typeface="Times New Roman" panose="02020603050405020304" pitchFamily="18" charset="0"/>
              </a:rPr>
              <a:t> 4 </a:t>
            </a:r>
            <a:r>
              <a:rPr lang="en-US" sz="2000" dirty="0" err="1">
                <a:latin typeface="+mj-lt"/>
                <a:cs typeface="Times New Roman" panose="02020603050405020304" pitchFamily="18" charset="0"/>
              </a:rPr>
              <a:t>ch</a:t>
            </a:r>
            <a:r>
              <a:rPr lang="en-US" sz="2000" dirty="0">
                <a:latin typeface="+mj-lt"/>
                <a:cs typeface="Times New Roman" panose="02020603050405020304" pitchFamily="18" charset="0"/>
              </a:rPr>
              <a:t>-run –w &lt;/path/to/</a:t>
            </a:r>
            <a:r>
              <a:rPr lang="en-US" sz="2000" dirty="0" err="1">
                <a:latin typeface="+mj-lt"/>
                <a:cs typeface="Times New Roman" panose="02020603050405020304" pitchFamily="18" charset="0"/>
              </a:rPr>
              <a:t>my_image</a:t>
            </a:r>
            <a:r>
              <a:rPr lang="en-US" sz="2000" dirty="0">
                <a:latin typeface="+mj-lt"/>
                <a:cs typeface="Times New Roman" panose="02020603050405020304" pitchFamily="18" charset="0"/>
              </a:rPr>
              <a:t>&gt; --python &lt;path/train.py&gt;</a:t>
            </a:r>
          </a:p>
          <a:p>
            <a:pPr marL="252000" lvl="1" indent="0">
              <a:buNone/>
            </a:pPr>
            <a:endParaRPr lang="en-US" sz="2000" dirty="0">
              <a:latin typeface="+mj-lt"/>
              <a:cs typeface="Times New Roman" panose="02020603050405020304" pitchFamily="18" charset="0"/>
            </a:endParaRPr>
          </a:p>
          <a:p>
            <a:pPr marL="252000" lvl="1" indent="0">
              <a:buNone/>
            </a:pPr>
            <a:endParaRPr lang="en-US" sz="2000" dirty="0">
              <a:latin typeface="Arial (Überschriften)"/>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FC51FD00-A5E7-2740-B1FF-C42AFF1C9198}" type="slidenum">
              <a:rPr lang="de-DE" smtClean="0"/>
              <a:pPr/>
              <a:t>31</a:t>
            </a:fld>
            <a:endParaRPr lang="de-DE"/>
          </a:p>
        </p:txBody>
      </p:sp>
      <p:sp>
        <p:nvSpPr>
          <p:cNvPr id="16" name="Fußzeilenplatzhalter 15"/>
          <p:cNvSpPr>
            <a:spLocks noGrp="1"/>
          </p:cNvSpPr>
          <p:nvPr>
            <p:ph type="ftr" sz="quarter" idx="3"/>
          </p:nvPr>
        </p:nvSpPr>
        <p:spPr>
          <a:xfrm>
            <a:off x="479425" y="6541108"/>
            <a:ext cx="2343590" cy="153888"/>
          </a:xfrm>
        </p:spPr>
        <p:txBody>
          <a:bodyPr/>
          <a:lstStyle/>
          <a:p>
            <a:pPr>
              <a:defRPr/>
            </a:pPr>
            <a:r>
              <a:rPr lang="de-DE" dirty="0"/>
              <a:t>ISC </a:t>
            </a:r>
            <a:r>
              <a:rPr lang="de-DE" dirty="0" err="1"/>
              <a:t>BoF</a:t>
            </a:r>
            <a:r>
              <a:rPr lang="de-DE" dirty="0"/>
              <a:t> Dr. David Brayford | 18.06.2019 </a:t>
            </a:r>
          </a:p>
        </p:txBody>
      </p:sp>
      <p:sp>
        <p:nvSpPr>
          <p:cNvPr id="3" name="Titel 2"/>
          <p:cNvSpPr>
            <a:spLocks noGrp="1"/>
          </p:cNvSpPr>
          <p:nvPr>
            <p:ph type="title"/>
          </p:nvPr>
        </p:nvSpPr>
        <p:spPr/>
        <p:txBody>
          <a:bodyPr/>
          <a:lstStyle/>
          <a:p>
            <a:r>
              <a:rPr lang="en-US" dirty="0"/>
              <a:t>Distributed </a:t>
            </a:r>
            <a:r>
              <a:rPr lang="en-US" dirty="0" err="1"/>
              <a:t>TensorFlow</a:t>
            </a:r>
            <a:r>
              <a:rPr lang="en-US" dirty="0"/>
              <a:t> Results</a:t>
            </a:r>
            <a:endParaRPr lang="de-DE" dirty="0"/>
          </a:p>
        </p:txBody>
      </p:sp>
      <p:sp>
        <p:nvSpPr>
          <p:cNvPr id="5" name="Text Placeholder 4"/>
          <p:cNvSpPr>
            <a:spLocks noGrp="1"/>
          </p:cNvSpPr>
          <p:nvPr>
            <p:ph type="body" sz="quarter" idx="13"/>
          </p:nvPr>
        </p:nvSpPr>
        <p:spPr/>
        <p:txBody>
          <a:bodyPr/>
          <a:lstStyle/>
          <a:p>
            <a:r>
              <a:rPr lang="en-US" dirty="0"/>
              <a:t>Deployment @ LRZ </a:t>
            </a:r>
          </a:p>
        </p:txBody>
      </p:sp>
      <p:pic>
        <p:nvPicPr>
          <p:cNvPr id="10"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1869229" y="2366225"/>
            <a:ext cx="7342568" cy="37986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330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79424" y="1334520"/>
            <a:ext cx="11377614" cy="50468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FC51FD00-A5E7-2740-B1FF-C42AFF1C9198}" type="slidenum">
              <a:rPr lang="de-DE" smtClean="0"/>
              <a:pPr/>
              <a:t>32</a:t>
            </a:fld>
            <a:endParaRPr lang="de-DE"/>
          </a:p>
        </p:txBody>
      </p:sp>
      <p:sp>
        <p:nvSpPr>
          <p:cNvPr id="16" name="Fußzeilenplatzhalter 15"/>
          <p:cNvSpPr>
            <a:spLocks noGrp="1"/>
          </p:cNvSpPr>
          <p:nvPr>
            <p:ph type="ftr" sz="quarter" idx="3"/>
          </p:nvPr>
        </p:nvSpPr>
        <p:spPr>
          <a:xfrm>
            <a:off x="479425" y="6541108"/>
            <a:ext cx="2343590" cy="153888"/>
          </a:xfrm>
        </p:spPr>
        <p:txBody>
          <a:bodyPr/>
          <a:lstStyle/>
          <a:p>
            <a:pPr>
              <a:defRPr/>
            </a:pPr>
            <a:r>
              <a:rPr lang="de-DE" dirty="0"/>
              <a:t>ISC </a:t>
            </a:r>
            <a:r>
              <a:rPr lang="de-DE" dirty="0" err="1"/>
              <a:t>BoF</a:t>
            </a:r>
            <a:r>
              <a:rPr lang="de-DE" dirty="0"/>
              <a:t> Dr. David Brayford | 18.06.2019 </a:t>
            </a:r>
          </a:p>
        </p:txBody>
      </p:sp>
      <p:sp>
        <p:nvSpPr>
          <p:cNvPr id="3" name="Titel 2"/>
          <p:cNvSpPr>
            <a:spLocks noGrp="1"/>
          </p:cNvSpPr>
          <p:nvPr>
            <p:ph type="title"/>
          </p:nvPr>
        </p:nvSpPr>
        <p:spPr/>
        <p:txBody>
          <a:bodyPr/>
          <a:lstStyle/>
          <a:p>
            <a:r>
              <a:rPr lang="en-US" dirty="0"/>
              <a:t>Future </a:t>
            </a:r>
            <a:endParaRPr lang="de-DE" dirty="0"/>
          </a:p>
        </p:txBody>
      </p:sp>
      <p:sp>
        <p:nvSpPr>
          <p:cNvPr id="5" name="Text Placeholder 4"/>
          <p:cNvSpPr>
            <a:spLocks noGrp="1"/>
          </p:cNvSpPr>
          <p:nvPr>
            <p:ph type="body" sz="quarter" idx="13"/>
          </p:nvPr>
        </p:nvSpPr>
        <p:spPr/>
        <p:txBody>
          <a:bodyPr/>
          <a:lstStyle/>
          <a:p>
            <a:r>
              <a:rPr lang="en-US" dirty="0"/>
              <a:t>Collaboration </a:t>
            </a:r>
          </a:p>
        </p:txBody>
      </p:sp>
      <p:sp>
        <p:nvSpPr>
          <p:cNvPr id="6" name="Rectangle 5"/>
          <p:cNvSpPr/>
          <p:nvPr/>
        </p:nvSpPr>
        <p:spPr>
          <a:xfrm>
            <a:off x="730275" y="4149080"/>
            <a:ext cx="10801598" cy="1384995"/>
          </a:xfrm>
          <a:prstGeom prst="rect">
            <a:avLst/>
          </a:prstGeom>
        </p:spPr>
        <p:txBody>
          <a:bodyPr wrap="square">
            <a:spAutoFit/>
          </a:bodyPr>
          <a:lstStyle/>
          <a:p>
            <a:r>
              <a:rPr lang="en-US" sz="2400" b="1" dirty="0">
                <a:solidFill>
                  <a:schemeClr val="bg1"/>
                </a:solidFill>
                <a:latin typeface="+mj-lt"/>
                <a:ea typeface="Arial"/>
                <a:cs typeface="Times New Roman" panose="02020603050405020304" pitchFamily="18" charset="0"/>
              </a:rPr>
              <a:t>Release SC’19 Denver</a:t>
            </a:r>
            <a:br>
              <a:rPr lang="en-US" sz="2000" dirty="0">
                <a:solidFill>
                  <a:schemeClr val="bg1"/>
                </a:solidFill>
                <a:latin typeface="+mj-lt"/>
                <a:ea typeface="Arial"/>
                <a:cs typeface="Times New Roman" panose="02020603050405020304" pitchFamily="18" charset="0"/>
              </a:rPr>
            </a:br>
            <a:endParaRPr lang="en-US" sz="2000" dirty="0">
              <a:solidFill>
                <a:schemeClr val="bg1"/>
              </a:solidFill>
              <a:latin typeface="+mj-lt"/>
              <a:ea typeface="Arial"/>
              <a:cs typeface="Times New Roman" panose="02020603050405020304" pitchFamily="18" charset="0"/>
            </a:endParaRPr>
          </a:p>
          <a:p>
            <a:pPr marL="342900" indent="-342900">
              <a:buFont typeface="Arial" charset="0"/>
              <a:buChar char="•"/>
            </a:pPr>
            <a:r>
              <a:rPr lang="en-US" sz="2000" dirty="0">
                <a:solidFill>
                  <a:schemeClr val="bg1"/>
                </a:solidFill>
                <a:latin typeface="+mj-lt"/>
                <a:ea typeface="Arial"/>
                <a:cs typeface="Times New Roman" panose="02020603050405020304" pitchFamily="18" charset="0"/>
              </a:rPr>
              <a:t>HPC suitable Intel optimized </a:t>
            </a:r>
            <a:r>
              <a:rPr lang="en-US" sz="2000" dirty="0" err="1">
                <a:solidFill>
                  <a:schemeClr val="bg1"/>
                </a:solidFill>
                <a:latin typeface="+mj-lt"/>
                <a:ea typeface="Arial"/>
                <a:cs typeface="Times New Roman" panose="02020603050405020304" pitchFamily="18" charset="0"/>
              </a:rPr>
              <a:t>TensorFlow</a:t>
            </a:r>
            <a:r>
              <a:rPr lang="en-US" sz="2000" dirty="0">
                <a:solidFill>
                  <a:schemeClr val="bg1"/>
                </a:solidFill>
                <a:latin typeface="+mj-lt"/>
                <a:ea typeface="Arial"/>
                <a:cs typeface="Times New Roman" panose="02020603050405020304" pitchFamily="18" charset="0"/>
              </a:rPr>
              <a:t> Docker image</a:t>
            </a:r>
          </a:p>
          <a:p>
            <a:pPr marL="285750" indent="-285750">
              <a:buFont typeface="Arial" charset="0"/>
              <a:buChar char="•"/>
            </a:pPr>
            <a:r>
              <a:rPr lang="en-US" sz="2000" dirty="0">
                <a:solidFill>
                  <a:schemeClr val="bg1"/>
                </a:solidFill>
                <a:latin typeface="+mj-lt"/>
                <a:ea typeface="Arial"/>
                <a:cs typeface="Times New Roman" panose="02020603050405020304" pitchFamily="18" charset="0"/>
              </a:rPr>
              <a:t> Verified recipes to enable the deployment of AI on HPC systems</a:t>
            </a:r>
          </a:p>
        </p:txBody>
      </p:sp>
      <p:sp>
        <p:nvSpPr>
          <p:cNvPr id="10" name="Rectangle 5"/>
          <p:cNvSpPr/>
          <p:nvPr/>
        </p:nvSpPr>
        <p:spPr>
          <a:xfrm>
            <a:off x="730275" y="1556792"/>
            <a:ext cx="10801598" cy="2000548"/>
          </a:xfrm>
          <a:prstGeom prst="rect">
            <a:avLst/>
          </a:prstGeom>
        </p:spPr>
        <p:txBody>
          <a:bodyPr wrap="square">
            <a:spAutoFit/>
          </a:bodyPr>
          <a:lstStyle/>
          <a:p>
            <a:r>
              <a:rPr lang="en-US" sz="2400" b="1" dirty="0">
                <a:solidFill>
                  <a:schemeClr val="bg1"/>
                </a:solidFill>
                <a:latin typeface="+mj-lt"/>
                <a:ea typeface="Arial"/>
                <a:cs typeface="Times New Roman" panose="02020603050405020304" pitchFamily="18" charset="0"/>
              </a:rPr>
              <a:t>Together</a:t>
            </a:r>
            <a:br>
              <a:rPr lang="en-US" sz="2000" dirty="0">
                <a:solidFill>
                  <a:schemeClr val="bg1"/>
                </a:solidFill>
                <a:latin typeface="+mj-lt"/>
                <a:ea typeface="Arial"/>
                <a:cs typeface="Times New Roman" panose="02020603050405020304" pitchFamily="18" charset="0"/>
              </a:rPr>
            </a:br>
            <a:endParaRPr lang="en-US" sz="2000" dirty="0">
              <a:solidFill>
                <a:schemeClr val="bg1"/>
              </a:solidFill>
              <a:latin typeface="+mj-lt"/>
              <a:ea typeface="Arial"/>
              <a:cs typeface="Times New Roman" panose="02020603050405020304" pitchFamily="18" charset="0"/>
            </a:endParaRPr>
          </a:p>
          <a:p>
            <a:pPr marL="342900" indent="-342900">
              <a:buFont typeface="Arial" charset="0"/>
              <a:buChar char="•"/>
            </a:pPr>
            <a:r>
              <a:rPr lang="en-US" sz="2000" dirty="0">
                <a:solidFill>
                  <a:schemeClr val="bg1"/>
                </a:solidFill>
                <a:latin typeface="+mj-lt"/>
                <a:ea typeface="Arial"/>
                <a:cs typeface="Times New Roman" panose="02020603050405020304" pitchFamily="18" charset="0"/>
              </a:rPr>
              <a:t>Demonstrate vertically integrated solutions on showcase applications highlighting HPAI </a:t>
            </a:r>
          </a:p>
          <a:p>
            <a:pPr marL="285750" indent="-285750">
              <a:buFont typeface="Arial" charset="0"/>
              <a:buChar char="•"/>
            </a:pPr>
            <a:r>
              <a:rPr lang="en-US" sz="2000" dirty="0">
                <a:solidFill>
                  <a:schemeClr val="bg1"/>
                </a:solidFill>
                <a:latin typeface="+mj-lt"/>
                <a:ea typeface="Arial"/>
                <a:cs typeface="Times New Roman" panose="02020603050405020304" pitchFamily="18" charset="0"/>
              </a:rPr>
              <a:t> </a:t>
            </a:r>
            <a:r>
              <a:rPr lang="en-US" sz="2000" dirty="0" err="1">
                <a:solidFill>
                  <a:schemeClr val="bg1"/>
                </a:solidFill>
                <a:latin typeface="+mj-lt"/>
                <a:ea typeface="Arial"/>
                <a:cs typeface="Times New Roman" panose="02020603050405020304" pitchFamily="18" charset="0"/>
              </a:rPr>
              <a:t>BoF</a:t>
            </a:r>
            <a:r>
              <a:rPr lang="en-US" sz="2000" dirty="0">
                <a:solidFill>
                  <a:schemeClr val="bg1"/>
                </a:solidFill>
                <a:latin typeface="+mj-lt"/>
                <a:ea typeface="Arial"/>
                <a:cs typeface="Times New Roman" panose="02020603050405020304" pitchFamily="18" charset="0"/>
              </a:rPr>
              <a:t>, presentations, workshops and tutorials</a:t>
            </a:r>
          </a:p>
          <a:p>
            <a:pPr marL="285750" indent="-285750">
              <a:buFont typeface="Arial" charset="0"/>
              <a:buChar char="•"/>
            </a:pPr>
            <a:r>
              <a:rPr lang="en-US" sz="2000" dirty="0">
                <a:solidFill>
                  <a:schemeClr val="bg1"/>
                </a:solidFill>
                <a:latin typeface="+mj-lt"/>
                <a:ea typeface="Arial"/>
                <a:cs typeface="Times New Roman" panose="02020603050405020304" pitchFamily="18" charset="0"/>
              </a:rPr>
              <a:t> Create a community-focused HPC/AI benchmark suite</a:t>
            </a:r>
          </a:p>
          <a:p>
            <a:pPr marL="285750" indent="-285750">
              <a:buFont typeface="Arial" charset="0"/>
              <a:buChar char="•"/>
            </a:pPr>
            <a:r>
              <a:rPr lang="en-US" sz="2000" dirty="0">
                <a:solidFill>
                  <a:schemeClr val="bg1"/>
                </a:solidFill>
                <a:latin typeface="+mj-lt"/>
                <a:ea typeface="Arial"/>
                <a:cs typeface="Times New Roman" panose="02020603050405020304" pitchFamily="18" charset="0"/>
              </a:rPr>
              <a:t> Container recipes, best practices</a:t>
            </a:r>
          </a:p>
        </p:txBody>
      </p:sp>
    </p:spTree>
    <p:extLst>
      <p:ext uri="{BB962C8B-B14F-4D97-AF65-F5344CB8AC3E}">
        <p14:creationId xmlns:p14="http://schemas.microsoft.com/office/powerpoint/2010/main" val="43323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80">
            <a:extLst>
              <a:ext uri="{FF2B5EF4-FFF2-40B4-BE49-F238E27FC236}">
                <a16:creationId xmlns:a16="http://schemas.microsoft.com/office/drawing/2014/main" id="{A2E8BE4E-7054-7647-9F9D-0B4516B2769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423088" y="1015664"/>
            <a:ext cx="3914427" cy="3042173"/>
          </a:xfrm>
          <a:prstGeom prst="rect">
            <a:avLst/>
          </a:prstGeom>
        </p:spPr>
      </p:pic>
      <p:sp>
        <p:nvSpPr>
          <p:cNvPr id="5" name="Title 4"/>
          <p:cNvSpPr>
            <a:spLocks noGrp="1"/>
          </p:cNvSpPr>
          <p:nvPr>
            <p:ph type="title"/>
          </p:nvPr>
        </p:nvSpPr>
        <p:spPr>
          <a:xfrm>
            <a:off x="2" y="2"/>
            <a:ext cx="12191999" cy="1015663"/>
          </a:xfrm>
        </p:spPr>
        <p:txBody>
          <a:bodyPr/>
          <a:lstStyle/>
          <a:p>
            <a:pPr algn="ctr"/>
            <a:r>
              <a:rPr lang="en-US" sz="4000" dirty="0">
                <a:latin typeface="Intel Clear Pro" panose="020B0804020202060201" pitchFamily="34" charset="77"/>
                <a:ea typeface="Intel Clear Pro" panose="020B0804020202060201" pitchFamily="34" charset="77"/>
                <a:cs typeface="Intel Clear Pro" panose="020B0804020202060201" pitchFamily="34" charset="77"/>
              </a:rPr>
              <a:t>Deep learning Framework (optimizations by Intel)</a:t>
            </a:r>
          </a:p>
        </p:txBody>
      </p:sp>
      <p:sp>
        <p:nvSpPr>
          <p:cNvPr id="42" name="Rectangle 41">
            <a:extLst>
              <a:ext uri="{FF2B5EF4-FFF2-40B4-BE49-F238E27FC236}">
                <a16:creationId xmlns:a16="http://schemas.microsoft.com/office/drawing/2014/main" id="{F9377D96-1282-904D-A1EB-A1A7F8681184}"/>
              </a:ext>
            </a:extLst>
          </p:cNvPr>
          <p:cNvSpPr/>
          <p:nvPr/>
        </p:nvSpPr>
        <p:spPr>
          <a:xfrm>
            <a:off x="0" y="5892612"/>
            <a:ext cx="12192000" cy="408253"/>
          </a:xfrm>
          <a:prstGeom prst="rect">
            <a:avLst/>
          </a:prstGeom>
        </p:spPr>
        <p:txBody>
          <a:bodyPr wrap="square" lIns="60960" rIns="60960">
            <a:spAutoFit/>
          </a:bodyPr>
          <a:lstStyle/>
          <a:p>
            <a:pPr defTabSz="609523">
              <a:lnSpc>
                <a:spcPct val="85000"/>
              </a:lnSpc>
            </a:pPr>
            <a:r>
              <a:rPr lang="en-US" sz="800" i="1" dirty="0">
                <a:solidFill>
                  <a:prstClr val="white">
                    <a:lumMod val="50000"/>
                  </a:prstClr>
                </a:solidFill>
                <a:latin typeface="Intel Clear"/>
                <a:ea typeface="Arial Narrow" charset="0"/>
                <a:cs typeface="Arial Narrow" charset="0"/>
              </a:rPr>
              <a:t>SEE ALSO: Machine Learning Libraries for Python (</a:t>
            </a:r>
            <a:r>
              <a:rPr lang="en-US" sz="800" i="1" dirty="0" err="1">
                <a:solidFill>
                  <a:prstClr val="white">
                    <a:lumMod val="50000"/>
                  </a:prstClr>
                </a:solidFill>
                <a:latin typeface="Intel Clear"/>
                <a:ea typeface="Arial Narrow" charset="0"/>
                <a:cs typeface="Arial Narrow" charset="0"/>
              </a:rPr>
              <a:t>Scikit</a:t>
            </a:r>
            <a:r>
              <a:rPr lang="en-US" sz="800" i="1" dirty="0">
                <a:solidFill>
                  <a:prstClr val="white">
                    <a:lumMod val="50000"/>
                  </a:prstClr>
                </a:solidFill>
                <a:latin typeface="Intel Clear"/>
                <a:ea typeface="Arial Narrow" charset="0"/>
                <a:cs typeface="Arial Narrow" charset="0"/>
              </a:rPr>
              <a:t>-learn, Pandas, </a:t>
            </a:r>
            <a:r>
              <a:rPr lang="en-US" sz="800" i="1" dirty="0" err="1">
                <a:solidFill>
                  <a:prstClr val="white">
                    <a:lumMod val="50000"/>
                  </a:prstClr>
                </a:solidFill>
                <a:latin typeface="Intel Clear"/>
                <a:ea typeface="Arial Narrow" charset="0"/>
                <a:cs typeface="Arial Narrow" charset="0"/>
              </a:rPr>
              <a:t>NumPy</a:t>
            </a:r>
            <a:r>
              <a:rPr lang="en-US" sz="800" i="1" dirty="0">
                <a:solidFill>
                  <a:prstClr val="white">
                    <a:lumMod val="50000"/>
                  </a:prstClr>
                </a:solidFill>
                <a:latin typeface="Intel Clear"/>
                <a:ea typeface="Arial Narrow" charset="0"/>
                <a:cs typeface="Arial Narrow" charset="0"/>
              </a:rPr>
              <a:t>), R (Cart, </a:t>
            </a:r>
            <a:r>
              <a:rPr lang="en-US" sz="800" i="1" dirty="0" err="1">
                <a:solidFill>
                  <a:prstClr val="white">
                    <a:lumMod val="50000"/>
                  </a:prstClr>
                </a:solidFill>
                <a:latin typeface="Intel Clear"/>
                <a:ea typeface="Arial Narrow" charset="0"/>
                <a:cs typeface="Arial Narrow" charset="0"/>
              </a:rPr>
              <a:t>randomForest</a:t>
            </a:r>
            <a:r>
              <a:rPr lang="en-US" sz="800" i="1" dirty="0">
                <a:solidFill>
                  <a:prstClr val="white">
                    <a:lumMod val="50000"/>
                  </a:prstClr>
                </a:solidFill>
                <a:latin typeface="Intel Clear"/>
                <a:ea typeface="Arial Narrow" charset="0"/>
                <a:cs typeface="Arial Narrow" charset="0"/>
              </a:rPr>
              <a:t>, e1071), Distributed (</a:t>
            </a:r>
            <a:r>
              <a:rPr lang="en-US" sz="800" i="1" dirty="0" err="1">
                <a:solidFill>
                  <a:prstClr val="white">
                    <a:lumMod val="50000"/>
                  </a:prstClr>
                </a:solidFill>
                <a:latin typeface="Intel Clear"/>
                <a:ea typeface="Arial Narrow" charset="0"/>
                <a:cs typeface="Arial Narrow" charset="0"/>
              </a:rPr>
              <a:t>MlLib</a:t>
            </a:r>
            <a:r>
              <a:rPr lang="en-US" sz="800" i="1" dirty="0">
                <a:solidFill>
                  <a:prstClr val="white">
                    <a:lumMod val="50000"/>
                  </a:prstClr>
                </a:solidFill>
                <a:latin typeface="Intel Clear"/>
                <a:ea typeface="Arial Narrow" charset="0"/>
                <a:cs typeface="Arial Narrow" charset="0"/>
              </a:rPr>
              <a:t> on Spark, Mahout)</a:t>
            </a:r>
          </a:p>
          <a:p>
            <a:pPr defTabSz="609523">
              <a:lnSpc>
                <a:spcPct val="85000"/>
              </a:lnSpc>
            </a:pPr>
            <a:r>
              <a:rPr lang="en-US" sz="800" i="1" dirty="0">
                <a:solidFill>
                  <a:prstClr val="white">
                    <a:lumMod val="50000"/>
                  </a:prstClr>
                </a:solidFill>
                <a:latin typeface="Intel Clear"/>
                <a:ea typeface="Arial Narrow" charset="0"/>
                <a:cs typeface="Arial Narrow" charset="0"/>
              </a:rPr>
              <a:t>*Limited availability today</a:t>
            </a:r>
          </a:p>
          <a:p>
            <a:pPr defTabSz="609523">
              <a:lnSpc>
                <a:spcPct val="85000"/>
              </a:lnSpc>
            </a:pPr>
            <a:r>
              <a:rPr lang="en-US" sz="800" i="1" dirty="0">
                <a:solidFill>
                  <a:prstClr val="white">
                    <a:lumMod val="50000"/>
                  </a:prstClr>
                </a:solidFill>
                <a:latin typeface="Intel Clear"/>
                <a:ea typeface="Arial Narrow" charset="0"/>
                <a:cs typeface="Arial Narrow" charset="0"/>
              </a:rPr>
              <a:t>Other names and brands may be claimed as the property of others.</a:t>
            </a:r>
          </a:p>
        </p:txBody>
      </p:sp>
      <p:sp>
        <p:nvSpPr>
          <p:cNvPr id="53" name="Rectangle 52">
            <a:extLst>
              <a:ext uri="{FF2B5EF4-FFF2-40B4-BE49-F238E27FC236}">
                <a16:creationId xmlns:a16="http://schemas.microsoft.com/office/drawing/2014/main" id="{F9AA7BE4-5145-E749-A26F-A081CD47B33E}"/>
              </a:ext>
            </a:extLst>
          </p:cNvPr>
          <p:cNvSpPr/>
          <p:nvPr/>
        </p:nvSpPr>
        <p:spPr>
          <a:xfrm>
            <a:off x="601528" y="4482019"/>
            <a:ext cx="11661913" cy="913840"/>
          </a:xfrm>
          <a:prstGeom prst="rect">
            <a:avLst/>
          </a:prstGeom>
        </p:spPr>
        <p:txBody>
          <a:bodyPr wrap="square">
            <a:spAutoFit/>
          </a:bodyPr>
          <a:lstStyle/>
          <a:p>
            <a:pPr defTabSz="609539"/>
            <a:r>
              <a:rPr lang="en-US" sz="2669" i="1" kern="0" dirty="0">
                <a:solidFill>
                  <a:srgbClr val="0071C5"/>
                </a:solidFill>
                <a:latin typeface="Intel Clear"/>
              </a:rPr>
              <a:t>See installation guides at  </a:t>
            </a:r>
            <a:br>
              <a:rPr lang="en-US" sz="2669" i="1" kern="0" dirty="0">
                <a:solidFill>
                  <a:srgbClr val="0071C5"/>
                </a:solidFill>
                <a:latin typeface="Intel Clear"/>
              </a:rPr>
            </a:br>
            <a:r>
              <a:rPr lang="en-US" sz="2669" dirty="0">
                <a:solidFill>
                  <a:srgbClr val="0071C5"/>
                </a:solidFill>
                <a:latin typeface="Intel Clear"/>
                <a:hlinkClick r:id="rId4">
                  <a:extLst>
                    <a:ext uri="{A12FA001-AC4F-418D-AE19-62706E023703}">
                      <ahyp:hlinkClr xmlns:ahyp="http://schemas.microsoft.com/office/drawing/2018/hyperlinkcolor" val="tx"/>
                    </a:ext>
                  </a:extLst>
                </a:hlinkClick>
              </a:rPr>
              <a:t>ai.intel.com/framework-optimizations/</a:t>
            </a:r>
            <a:endParaRPr lang="en-US" sz="2669" dirty="0">
              <a:solidFill>
                <a:srgbClr val="0071C5"/>
              </a:solidFill>
              <a:latin typeface="Intel Clear"/>
            </a:endParaRPr>
          </a:p>
        </p:txBody>
      </p:sp>
      <p:pic>
        <p:nvPicPr>
          <p:cNvPr id="77" name="Picture 76">
            <a:extLst>
              <a:ext uri="{FF2B5EF4-FFF2-40B4-BE49-F238E27FC236}">
                <a16:creationId xmlns:a16="http://schemas.microsoft.com/office/drawing/2014/main" id="{4CB57080-35D7-0445-913D-DF0EC68817E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66209" y="1015664"/>
            <a:ext cx="3998937" cy="3042173"/>
          </a:xfrm>
          <a:prstGeom prst="rect">
            <a:avLst/>
          </a:prstGeom>
        </p:spPr>
      </p:pic>
      <p:sp>
        <p:nvSpPr>
          <p:cNvPr id="79" name="Cross 78">
            <a:extLst>
              <a:ext uri="{FF2B5EF4-FFF2-40B4-BE49-F238E27FC236}">
                <a16:creationId xmlns:a16="http://schemas.microsoft.com/office/drawing/2014/main" id="{5342CCAB-2196-0348-92FF-1BA9F0C70B09}"/>
              </a:ext>
            </a:extLst>
          </p:cNvPr>
          <p:cNvSpPr/>
          <p:nvPr/>
        </p:nvSpPr>
        <p:spPr>
          <a:xfrm>
            <a:off x="2158566" y="3433872"/>
            <a:ext cx="659581" cy="659581"/>
          </a:xfrm>
          <a:prstGeom prst="plus">
            <a:avLst>
              <a:gd name="adj" fmla="val 357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85"/>
            <a:endParaRPr lang="en-US">
              <a:solidFill>
                <a:prstClr val="white"/>
              </a:solidFill>
              <a:latin typeface="Intel Clear"/>
            </a:endParaRPr>
          </a:p>
        </p:txBody>
      </p:sp>
      <p:sp>
        <p:nvSpPr>
          <p:cNvPr id="80" name="Cross 79">
            <a:extLst>
              <a:ext uri="{FF2B5EF4-FFF2-40B4-BE49-F238E27FC236}">
                <a16:creationId xmlns:a16="http://schemas.microsoft.com/office/drawing/2014/main" id="{EA70E219-58A0-034D-A6E8-625A4F37E0CB}"/>
              </a:ext>
            </a:extLst>
          </p:cNvPr>
          <p:cNvSpPr/>
          <p:nvPr/>
        </p:nvSpPr>
        <p:spPr>
          <a:xfrm>
            <a:off x="4049027" y="3433872"/>
            <a:ext cx="659581" cy="659581"/>
          </a:xfrm>
          <a:prstGeom prst="plus">
            <a:avLst>
              <a:gd name="adj" fmla="val 357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85"/>
            <a:endParaRPr lang="en-US">
              <a:solidFill>
                <a:prstClr val="white"/>
              </a:solidFill>
              <a:latin typeface="Intel Clear"/>
            </a:endParaRPr>
          </a:p>
        </p:txBody>
      </p:sp>
      <p:sp>
        <p:nvSpPr>
          <p:cNvPr id="82" name="Cross 81">
            <a:extLst>
              <a:ext uri="{FF2B5EF4-FFF2-40B4-BE49-F238E27FC236}">
                <a16:creationId xmlns:a16="http://schemas.microsoft.com/office/drawing/2014/main" id="{2570675F-9FEA-A346-9611-88601360E906}"/>
              </a:ext>
            </a:extLst>
          </p:cNvPr>
          <p:cNvSpPr/>
          <p:nvPr/>
        </p:nvSpPr>
        <p:spPr>
          <a:xfrm>
            <a:off x="5939488" y="3444792"/>
            <a:ext cx="659581" cy="659581"/>
          </a:xfrm>
          <a:prstGeom prst="plus">
            <a:avLst>
              <a:gd name="adj" fmla="val 357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85"/>
            <a:endParaRPr lang="en-US">
              <a:solidFill>
                <a:prstClr val="white"/>
              </a:solidFill>
              <a:latin typeface="Intel Clear"/>
            </a:endParaRPr>
          </a:p>
        </p:txBody>
      </p:sp>
      <p:sp>
        <p:nvSpPr>
          <p:cNvPr id="83" name="TextBox 82">
            <a:extLst>
              <a:ext uri="{FF2B5EF4-FFF2-40B4-BE49-F238E27FC236}">
                <a16:creationId xmlns:a16="http://schemas.microsoft.com/office/drawing/2014/main" id="{BDC6C2EC-B606-284D-AB9B-F25C0BE99CB8}"/>
              </a:ext>
            </a:extLst>
          </p:cNvPr>
          <p:cNvSpPr txBox="1"/>
          <p:nvPr/>
        </p:nvSpPr>
        <p:spPr>
          <a:xfrm>
            <a:off x="8325226" y="1296728"/>
            <a:ext cx="963683" cy="2123658"/>
          </a:xfrm>
          <a:prstGeom prst="rect">
            <a:avLst/>
          </a:prstGeom>
          <a:noFill/>
        </p:spPr>
        <p:txBody>
          <a:bodyPr wrap="square" lIns="0" tIns="0" rIns="0" bIns="0" rtlCol="0" anchor="ctr">
            <a:spAutoFit/>
          </a:bodyPr>
          <a:lstStyle>
            <a:defPPr>
              <a:defRPr lang="en-US"/>
            </a:defPPr>
            <a:lvl1pPr algn="ctr">
              <a:lnSpc>
                <a:spcPct val="85000"/>
              </a:lnSpc>
              <a:defRPr sz="2800">
                <a:solidFill>
                  <a:schemeClr val="accent5"/>
                </a:solidFill>
                <a:ea typeface="Intel Clear Light" panose="020B0404020203020204" pitchFamily="34" charset="0"/>
                <a:cs typeface="Intel Clear Light" panose="020B0404020203020204" pitchFamily="34" charset="0"/>
              </a:defRPr>
            </a:lvl1pPr>
          </a:lstStyle>
          <a:p>
            <a:pPr defTabSz="913464">
              <a:lnSpc>
                <a:spcPct val="100000"/>
              </a:lnSpc>
            </a:pPr>
            <a:r>
              <a:rPr lang="en-US" sz="13800" kern="0" dirty="0">
                <a:solidFill>
                  <a:srgbClr val="0071C5"/>
                </a:solidFill>
                <a:latin typeface="Intel Clear Pro" panose="020B0804020202060201" pitchFamily="34" charset="77"/>
                <a:ea typeface="Intel Clear Pro" panose="020B0804020202060201" pitchFamily="34" charset="77"/>
                <a:cs typeface="Intel Clear Pro" panose="020B0804020202060201" pitchFamily="34" charset="77"/>
              </a:rPr>
              <a:t>=</a:t>
            </a:r>
          </a:p>
        </p:txBody>
      </p:sp>
      <p:pic>
        <p:nvPicPr>
          <p:cNvPr id="30" name="Picture 29">
            <a:extLst>
              <a:ext uri="{FF2B5EF4-FFF2-40B4-BE49-F238E27FC236}">
                <a16:creationId xmlns:a16="http://schemas.microsoft.com/office/drawing/2014/main" id="{107CDB4D-1011-4DCC-B572-0B51557D9BB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288909" y="1860283"/>
            <a:ext cx="2752137" cy="1531334"/>
          </a:xfrm>
          <a:prstGeom prst="rect">
            <a:avLst/>
          </a:prstGeom>
          <a:ln w="1270">
            <a:solidFill>
              <a:srgbClr val="7F8187"/>
            </a:solidFill>
          </a:ln>
        </p:spPr>
      </p:pic>
      <p:pic>
        <p:nvPicPr>
          <p:cNvPr id="31" name="Picture 30">
            <a:extLst>
              <a:ext uri="{FF2B5EF4-FFF2-40B4-BE49-F238E27FC236}">
                <a16:creationId xmlns:a16="http://schemas.microsoft.com/office/drawing/2014/main" id="{B5ACE35C-AEC0-4127-B67F-09C9630DCB4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745906" y="1738552"/>
            <a:ext cx="1838142" cy="1111633"/>
          </a:xfrm>
          <a:prstGeom prst="rect">
            <a:avLst/>
          </a:prstGeom>
          <a:ln>
            <a:noFill/>
          </a:ln>
        </p:spPr>
      </p:pic>
    </p:spTree>
    <p:extLst>
      <p:ext uri="{BB962C8B-B14F-4D97-AF65-F5344CB8AC3E}">
        <p14:creationId xmlns:p14="http://schemas.microsoft.com/office/powerpoint/2010/main" val="309901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How TO Get it?</a:t>
            </a:r>
            <a:br>
              <a:rPr lang="de-DE" dirty="0"/>
            </a:br>
            <a:endParaRPr lang="de-DE" dirty="0"/>
          </a:p>
        </p:txBody>
      </p:sp>
      <p:sp>
        <p:nvSpPr>
          <p:cNvPr id="14" name="Rectangle 13"/>
          <p:cNvSpPr/>
          <p:nvPr/>
        </p:nvSpPr>
        <p:spPr>
          <a:xfrm>
            <a:off x="490344" y="1074399"/>
            <a:ext cx="10922467" cy="461665"/>
          </a:xfrm>
          <a:prstGeom prst="rect">
            <a:avLst/>
          </a:prstGeom>
        </p:spPr>
        <p:txBody>
          <a:bodyPr wrap="square">
            <a:spAutoFit/>
          </a:bodyPr>
          <a:lstStyle/>
          <a:p>
            <a:pPr defTabSz="609585"/>
            <a:r>
              <a:rPr lang="en-US" sz="2400" dirty="0">
                <a:solidFill>
                  <a:srgbClr val="009CDA">
                    <a:lumMod val="50000"/>
                  </a:srgbClr>
                </a:solidFill>
                <a:latin typeface="Intel Clear"/>
              </a:rPr>
              <a:t>Customize the install process and build your own optimized system</a:t>
            </a:r>
            <a:endParaRPr lang="de-DE" sz="2400" dirty="0">
              <a:solidFill>
                <a:srgbClr val="009CDA">
                  <a:lumMod val="50000"/>
                </a:srgbClr>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5" name="Rectangle 4"/>
          <p:cNvSpPr/>
          <p:nvPr/>
        </p:nvSpPr>
        <p:spPr>
          <a:xfrm>
            <a:off x="825293" y="3823624"/>
            <a:ext cx="2438297" cy="1166187"/>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GB" sz="2400" dirty="0" err="1">
                <a:solidFill>
                  <a:prstClr val="white"/>
                </a:solidFill>
                <a:latin typeface="Intel Clear"/>
              </a:rPr>
              <a:t>Bazel</a:t>
            </a:r>
            <a:endParaRPr lang="en-GB" sz="2400" dirty="0">
              <a:solidFill>
                <a:prstClr val="white"/>
              </a:solidFill>
              <a:latin typeface="Intel Clear"/>
            </a:endParaRPr>
          </a:p>
          <a:p>
            <a:pPr algn="ctr" defTabSz="609585"/>
            <a:r>
              <a:rPr lang="en-GB" sz="1333" dirty="0">
                <a:solidFill>
                  <a:prstClr val="white"/>
                </a:solidFill>
                <a:latin typeface="Intel Clear"/>
              </a:rPr>
              <a:t>(java&gt;8, </a:t>
            </a:r>
            <a:r>
              <a:rPr lang="en-GB" sz="1333" dirty="0" err="1">
                <a:solidFill>
                  <a:prstClr val="white"/>
                </a:solidFill>
                <a:latin typeface="Intel Clear"/>
              </a:rPr>
              <a:t>gcc</a:t>
            </a:r>
            <a:r>
              <a:rPr lang="en-GB" sz="1333" dirty="0">
                <a:solidFill>
                  <a:prstClr val="white"/>
                </a:solidFill>
                <a:latin typeface="Intel Clear"/>
              </a:rPr>
              <a:t>&gt;4.5.0)</a:t>
            </a:r>
            <a:endParaRPr lang="en-US" sz="1333" dirty="0">
              <a:solidFill>
                <a:prstClr val="white"/>
              </a:solidFill>
              <a:latin typeface="Intel Clear"/>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13131" y="1570037"/>
            <a:ext cx="1862619" cy="690411"/>
          </a:xfrm>
          <a:prstGeom prst="rect">
            <a:avLst/>
          </a:prstGeom>
        </p:spPr>
      </p:pic>
      <p:sp>
        <p:nvSpPr>
          <p:cNvPr id="12" name="Rectangle 11"/>
          <p:cNvSpPr/>
          <p:nvPr/>
        </p:nvSpPr>
        <p:spPr>
          <a:xfrm>
            <a:off x="825293" y="2647570"/>
            <a:ext cx="2438297" cy="686561"/>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GB" sz="2133" dirty="0">
                <a:solidFill>
                  <a:prstClr val="white"/>
                </a:solidFill>
                <a:latin typeface="Intel Clear"/>
              </a:rPr>
              <a:t>&gt;&gt;./configure.sh</a:t>
            </a:r>
            <a:endParaRPr lang="en-US" sz="2133" dirty="0">
              <a:solidFill>
                <a:prstClr val="white"/>
              </a:solidFill>
              <a:latin typeface="Intel Clear"/>
            </a:endParaRPr>
          </a:p>
        </p:txBody>
      </p:sp>
      <p:sp>
        <p:nvSpPr>
          <p:cNvPr id="8" name="TextBox 7"/>
          <p:cNvSpPr txBox="1"/>
          <p:nvPr/>
        </p:nvSpPr>
        <p:spPr>
          <a:xfrm>
            <a:off x="3697763" y="2796171"/>
            <a:ext cx="8404928" cy="389357"/>
          </a:xfrm>
          <a:prstGeom prst="rect">
            <a:avLst/>
          </a:prstGeom>
          <a:effectLst>
            <a:glow>
              <a:schemeClr val="accent6"/>
            </a:glow>
          </a:effectLst>
        </p:spPr>
        <p:txBody>
          <a:bodyPr vert="horz" wrap="square" lIns="0" tIns="0" rIns="0" bIns="0" rtlCol="0" anchor="t" anchorCtr="0">
            <a:noAutofit/>
          </a:bodyPr>
          <a:lstStyle/>
          <a:p>
            <a:pPr defTabSz="609585">
              <a:spcBef>
                <a:spcPct val="0"/>
              </a:spcBef>
            </a:pPr>
            <a:r>
              <a:rPr lang="en-GB" sz="2133" dirty="0">
                <a:solidFill>
                  <a:srgbClr val="344C5E"/>
                </a:solidFill>
                <a:latin typeface="Intel Clear"/>
              </a:rPr>
              <a:t>“</a:t>
            </a:r>
            <a:r>
              <a:rPr lang="en-GB" sz="1867" dirty="0">
                <a:solidFill>
                  <a:srgbClr val="344C5E"/>
                </a:solidFill>
                <a:latin typeface="Intel Clear"/>
              </a:rPr>
              <a:t>Do you wish to build </a:t>
            </a:r>
            <a:r>
              <a:rPr lang="en-GB" sz="1867" dirty="0" err="1">
                <a:solidFill>
                  <a:srgbClr val="344C5E"/>
                </a:solidFill>
                <a:latin typeface="Intel Clear"/>
              </a:rPr>
              <a:t>TensorFlow</a:t>
            </a:r>
            <a:r>
              <a:rPr lang="en-GB" sz="1867" dirty="0">
                <a:solidFill>
                  <a:srgbClr val="344C5E"/>
                </a:solidFill>
                <a:latin typeface="Intel Clear"/>
              </a:rPr>
              <a:t> with XYZ support [y/N]”</a:t>
            </a:r>
          </a:p>
        </p:txBody>
      </p:sp>
      <p:sp>
        <p:nvSpPr>
          <p:cNvPr id="18" name="Right Arrow 17"/>
          <p:cNvSpPr/>
          <p:nvPr/>
        </p:nvSpPr>
        <p:spPr>
          <a:xfrm rot="5400000">
            <a:off x="1869888" y="3098643"/>
            <a:ext cx="358171" cy="951488"/>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
        <p:nvSpPr>
          <p:cNvPr id="19" name="Rectangle 18"/>
          <p:cNvSpPr/>
          <p:nvPr/>
        </p:nvSpPr>
        <p:spPr>
          <a:xfrm>
            <a:off x="3600660" y="1698384"/>
            <a:ext cx="6490879" cy="420564"/>
          </a:xfrm>
          <a:prstGeom prst="rect">
            <a:avLst/>
          </a:prstGeom>
        </p:spPr>
        <p:txBody>
          <a:bodyPr wrap="none">
            <a:spAutoFit/>
          </a:bodyPr>
          <a:lstStyle/>
          <a:p>
            <a:pPr defTabSz="609585"/>
            <a:r>
              <a:rPr lang="en-US" sz="2133" u="sng" dirty="0" err="1">
                <a:solidFill>
                  <a:srgbClr val="D06930"/>
                </a:solidFill>
                <a:latin typeface="Intel Clear"/>
              </a:rPr>
              <a:t>git</a:t>
            </a:r>
            <a:r>
              <a:rPr lang="en-US" sz="2133" u="sng" dirty="0">
                <a:solidFill>
                  <a:srgbClr val="D06930"/>
                </a:solidFill>
                <a:latin typeface="Intel Clear"/>
              </a:rPr>
              <a:t> clone </a:t>
            </a:r>
            <a:r>
              <a:rPr lang="en-US" sz="2133" u="sng" dirty="0">
                <a:solidFill>
                  <a:srgbClr val="D06930"/>
                </a:solidFill>
                <a:latin typeface="Intel Clear"/>
                <a:hlinkClick r:id="rId4"/>
              </a:rPr>
              <a:t>https</a:t>
            </a:r>
            <a:r>
              <a:rPr lang="en-US" sz="2133" u="sng" dirty="0">
                <a:solidFill>
                  <a:srgbClr val="D06930"/>
                </a:solidFill>
                <a:latin typeface="Intel Clear"/>
              </a:rPr>
              <a:t>://github.com/tensorflow/tensorflow</a:t>
            </a:r>
          </a:p>
        </p:txBody>
      </p:sp>
      <p:sp>
        <p:nvSpPr>
          <p:cNvPr id="21" name="TextBox 20"/>
          <p:cNvSpPr txBox="1"/>
          <p:nvPr/>
        </p:nvSpPr>
        <p:spPr>
          <a:xfrm>
            <a:off x="3697764" y="3826106"/>
            <a:ext cx="7868457" cy="1163705"/>
          </a:xfrm>
          <a:prstGeom prst="rect">
            <a:avLst/>
          </a:prstGeom>
          <a:solidFill>
            <a:srgbClr val="344C5E"/>
          </a:solidFill>
          <a:effectLst>
            <a:glow>
              <a:schemeClr val="accent6"/>
            </a:glow>
          </a:effectLst>
        </p:spPr>
        <p:txBody>
          <a:bodyPr vert="horz" wrap="square" lIns="0" tIns="0" rIns="0" bIns="0" rtlCol="0" anchor="t" anchorCtr="0">
            <a:noAutofit/>
          </a:bodyPr>
          <a:lstStyle/>
          <a:p>
            <a:pPr defTabSz="609585">
              <a:spcBef>
                <a:spcPct val="0"/>
              </a:spcBef>
            </a:pPr>
            <a:r>
              <a:rPr lang="en-US" sz="1867" dirty="0">
                <a:solidFill>
                  <a:prstClr val="white">
                    <a:lumMod val="85000"/>
                  </a:prstClr>
                </a:solidFill>
                <a:latin typeface="Consolas" panose="020B0609020204030204" pitchFamily="49" charset="0"/>
              </a:rPr>
              <a:t>&gt;&gt;</a:t>
            </a:r>
            <a:r>
              <a:rPr lang="en-US" sz="1867" dirty="0" err="1">
                <a:solidFill>
                  <a:prstClr val="white">
                    <a:lumMod val="85000"/>
                  </a:prstClr>
                </a:solidFill>
                <a:latin typeface="Consolas" panose="020B0609020204030204" pitchFamily="49" charset="0"/>
              </a:rPr>
              <a:t>bazel</a:t>
            </a:r>
            <a:r>
              <a:rPr lang="en-US" sz="1867" dirty="0">
                <a:solidFill>
                  <a:prstClr val="white">
                    <a:lumMod val="85000"/>
                  </a:prstClr>
                </a:solidFill>
                <a:latin typeface="Consolas" panose="020B0609020204030204" pitchFamily="49" charset="0"/>
              </a:rPr>
              <a:t> build --</a:t>
            </a:r>
            <a:r>
              <a:rPr lang="en-US" sz="1867" dirty="0" err="1">
                <a:solidFill>
                  <a:prstClr val="white">
                    <a:lumMod val="85000"/>
                  </a:prstClr>
                </a:solidFill>
                <a:latin typeface="Consolas" panose="020B0609020204030204" pitchFamily="49" charset="0"/>
              </a:rPr>
              <a:t>config</a:t>
            </a:r>
            <a:r>
              <a:rPr lang="en-US" sz="1867" dirty="0">
                <a:solidFill>
                  <a:prstClr val="white">
                    <a:lumMod val="85000"/>
                  </a:prstClr>
                </a:solidFill>
                <a:latin typeface="Consolas" panose="020B0609020204030204" pitchFamily="49" charset="0"/>
              </a:rPr>
              <a:t>=</a:t>
            </a:r>
            <a:r>
              <a:rPr lang="en-US" sz="1867" dirty="0" err="1">
                <a:solidFill>
                  <a:prstClr val="white">
                    <a:lumMod val="85000"/>
                  </a:prstClr>
                </a:solidFill>
                <a:latin typeface="Consolas" panose="020B0609020204030204" pitchFamily="49" charset="0"/>
              </a:rPr>
              <a:t>mkl</a:t>
            </a:r>
            <a:r>
              <a:rPr lang="en-US" sz="1867" dirty="0">
                <a:solidFill>
                  <a:prstClr val="white">
                    <a:lumMod val="85000"/>
                  </a:prstClr>
                </a:solidFill>
                <a:latin typeface="Consolas" panose="020B0609020204030204" pitchFamily="49" charset="0"/>
              </a:rPr>
              <a:t> --</a:t>
            </a:r>
            <a:r>
              <a:rPr lang="en-US" sz="1867" dirty="0" err="1">
                <a:solidFill>
                  <a:prstClr val="white">
                    <a:lumMod val="85000"/>
                  </a:prstClr>
                </a:solidFill>
                <a:latin typeface="Consolas" panose="020B0609020204030204" pitchFamily="49" charset="0"/>
              </a:rPr>
              <a:t>copt</a:t>
            </a:r>
            <a:r>
              <a:rPr lang="en-US" sz="1867" dirty="0">
                <a:solidFill>
                  <a:prstClr val="white">
                    <a:lumMod val="85000"/>
                  </a:prstClr>
                </a:solidFill>
                <a:latin typeface="Consolas" panose="020B0609020204030204" pitchFamily="49" charset="0"/>
              </a:rPr>
              <a:t>=“-DEIGEN_USE_VML” …</a:t>
            </a:r>
          </a:p>
          <a:p>
            <a:pPr defTabSz="609585"/>
            <a:endParaRPr lang="en-US" sz="1867" dirty="0">
              <a:solidFill>
                <a:prstClr val="white">
                  <a:lumMod val="85000"/>
                </a:prstClr>
              </a:solidFill>
              <a:latin typeface="Intel Clear"/>
            </a:endParaRPr>
          </a:p>
          <a:p>
            <a:pPr defTabSz="609585"/>
            <a:r>
              <a:rPr lang="en-US" sz="1867" dirty="0">
                <a:solidFill>
                  <a:prstClr val="white">
                    <a:lumMod val="85000"/>
                  </a:prstClr>
                </a:solidFill>
                <a:latin typeface="Consolas" panose="020B0609020204030204" pitchFamily="49" charset="0"/>
              </a:rPr>
              <a:t>&gt;&gt;</a:t>
            </a:r>
            <a:r>
              <a:rPr lang="en-US" sz="1867" dirty="0" err="1">
                <a:solidFill>
                  <a:prstClr val="white">
                    <a:lumMod val="85000"/>
                  </a:prstClr>
                </a:solidFill>
                <a:latin typeface="Consolas" panose="020B0609020204030204" pitchFamily="49" charset="0"/>
              </a:rPr>
              <a:t>bazel</a:t>
            </a:r>
            <a:r>
              <a:rPr lang="en-US" sz="1867" dirty="0">
                <a:solidFill>
                  <a:prstClr val="white">
                    <a:lumMod val="85000"/>
                  </a:prstClr>
                </a:solidFill>
                <a:latin typeface="Consolas" panose="020B0609020204030204" pitchFamily="49" charset="0"/>
              </a:rPr>
              <a:t>-bin/</a:t>
            </a:r>
            <a:r>
              <a:rPr lang="en-US" sz="1867" dirty="0" err="1">
                <a:solidFill>
                  <a:prstClr val="white">
                    <a:lumMod val="85000"/>
                  </a:prstClr>
                </a:solidFill>
                <a:latin typeface="Consolas" panose="020B0609020204030204" pitchFamily="49" charset="0"/>
              </a:rPr>
              <a:t>tensorflow</a:t>
            </a:r>
            <a:r>
              <a:rPr lang="en-US" sz="1867" dirty="0">
                <a:solidFill>
                  <a:prstClr val="white">
                    <a:lumMod val="85000"/>
                  </a:prstClr>
                </a:solidFill>
                <a:latin typeface="Consolas" panose="020B0609020204030204" pitchFamily="49" charset="0"/>
              </a:rPr>
              <a:t>/tools/</a:t>
            </a:r>
            <a:r>
              <a:rPr lang="en-US" sz="1867" dirty="0" err="1">
                <a:solidFill>
                  <a:prstClr val="white">
                    <a:lumMod val="85000"/>
                  </a:prstClr>
                </a:solidFill>
                <a:latin typeface="Consolas" panose="020B0609020204030204" pitchFamily="49" charset="0"/>
              </a:rPr>
              <a:t>pip_package</a:t>
            </a:r>
            <a:r>
              <a:rPr lang="en-US" sz="1867" dirty="0">
                <a:solidFill>
                  <a:prstClr val="white">
                    <a:lumMod val="85000"/>
                  </a:prstClr>
                </a:solidFill>
                <a:latin typeface="Consolas" panose="020B0609020204030204" pitchFamily="49" charset="0"/>
              </a:rPr>
              <a:t>/</a:t>
            </a:r>
            <a:r>
              <a:rPr lang="en-US" sz="1867" dirty="0" err="1">
                <a:solidFill>
                  <a:prstClr val="white">
                    <a:lumMod val="85000"/>
                  </a:prstClr>
                </a:solidFill>
                <a:latin typeface="Consolas" panose="020B0609020204030204" pitchFamily="49" charset="0"/>
              </a:rPr>
              <a:t>build_pip_package</a:t>
            </a:r>
            <a:r>
              <a:rPr lang="en-US" sz="1867" dirty="0">
                <a:solidFill>
                  <a:prstClr val="white">
                    <a:lumMod val="85000"/>
                  </a:prstClr>
                </a:solidFill>
                <a:latin typeface="Consolas" panose="020B0609020204030204" pitchFamily="49" charset="0"/>
              </a:rPr>
              <a:t> /</a:t>
            </a:r>
            <a:r>
              <a:rPr lang="en-US" sz="1867" dirty="0" err="1">
                <a:solidFill>
                  <a:prstClr val="white">
                    <a:lumMod val="85000"/>
                  </a:prstClr>
                </a:solidFill>
                <a:latin typeface="Consolas" panose="020B0609020204030204" pitchFamily="49" charset="0"/>
              </a:rPr>
              <a:t>tmp</a:t>
            </a:r>
            <a:r>
              <a:rPr lang="en-US" sz="1867" dirty="0">
                <a:solidFill>
                  <a:prstClr val="white">
                    <a:lumMod val="85000"/>
                  </a:prstClr>
                </a:solidFill>
                <a:latin typeface="Consolas" panose="020B0609020204030204" pitchFamily="49" charset="0"/>
              </a:rPr>
              <a:t>/</a:t>
            </a:r>
            <a:r>
              <a:rPr lang="en-US" sz="1867" dirty="0" err="1">
                <a:solidFill>
                  <a:prstClr val="white">
                    <a:lumMod val="85000"/>
                  </a:prstClr>
                </a:solidFill>
                <a:latin typeface="Consolas" panose="020B0609020204030204" pitchFamily="49" charset="0"/>
              </a:rPr>
              <a:t>tensorflow_pkg</a:t>
            </a:r>
            <a:endParaRPr lang="en-US" sz="1867" dirty="0">
              <a:solidFill>
                <a:prstClr val="white">
                  <a:lumMod val="85000"/>
                </a:prstClr>
              </a:solidFill>
              <a:latin typeface="Consolas" panose="020B0609020204030204" pitchFamily="49" charset="0"/>
            </a:endParaRPr>
          </a:p>
          <a:p>
            <a:pPr defTabSz="609585">
              <a:spcBef>
                <a:spcPct val="0"/>
              </a:spcBef>
            </a:pPr>
            <a:endParaRPr lang="en-GB" sz="1867" dirty="0">
              <a:solidFill>
                <a:prstClr val="white">
                  <a:lumMod val="85000"/>
                </a:prstClr>
              </a:solidFill>
              <a:latin typeface="Consolas" panose="020B0609020204030204" pitchFamily="49" charset="0"/>
            </a:endParaRPr>
          </a:p>
          <a:p>
            <a:pPr defTabSz="609585">
              <a:spcBef>
                <a:spcPct val="0"/>
              </a:spcBef>
            </a:pPr>
            <a:endParaRPr lang="en-US" sz="1867" dirty="0">
              <a:solidFill>
                <a:prstClr val="white">
                  <a:lumMod val="85000"/>
                </a:prstClr>
              </a:solidFill>
              <a:latin typeface="Consolas" panose="020B0609020204030204" pitchFamily="49" charset="0"/>
            </a:endParaRPr>
          </a:p>
        </p:txBody>
      </p:sp>
      <p:sp>
        <p:nvSpPr>
          <p:cNvPr id="9" name="Right Brace 8"/>
          <p:cNvSpPr/>
          <p:nvPr/>
        </p:nvSpPr>
        <p:spPr>
          <a:xfrm rot="5400000">
            <a:off x="6097346" y="-376162"/>
            <a:ext cx="170223" cy="11149947"/>
          </a:xfrm>
          <a:prstGeom prst="rightBrace">
            <a:avLst/>
          </a:prstGeom>
          <a:ln>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2400">
              <a:solidFill>
                <a:prstClr val="black"/>
              </a:solidFill>
              <a:latin typeface="Intel Clear"/>
            </a:endParaRPr>
          </a:p>
        </p:txBody>
      </p:sp>
      <p:sp>
        <p:nvSpPr>
          <p:cNvPr id="25" name="Right Arrow 24"/>
          <p:cNvSpPr/>
          <p:nvPr/>
        </p:nvSpPr>
        <p:spPr>
          <a:xfrm rot="5400000">
            <a:off x="1869888" y="1919011"/>
            <a:ext cx="358171" cy="951488"/>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
        <p:nvSpPr>
          <p:cNvPr id="26" name="Rectangle 25"/>
          <p:cNvSpPr/>
          <p:nvPr/>
        </p:nvSpPr>
        <p:spPr>
          <a:xfrm>
            <a:off x="825293" y="5407814"/>
            <a:ext cx="2438297" cy="686561"/>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GB" sz="2133" dirty="0">
                <a:solidFill>
                  <a:prstClr val="white"/>
                </a:solidFill>
                <a:latin typeface="Intel Clear"/>
              </a:rPr>
              <a:t>TF Wheel</a:t>
            </a:r>
            <a:endParaRPr lang="en-US" sz="2133" dirty="0">
              <a:solidFill>
                <a:prstClr val="white"/>
              </a:solidFill>
              <a:latin typeface="Intel Clear"/>
            </a:endParaRPr>
          </a:p>
        </p:txBody>
      </p:sp>
      <p:sp>
        <p:nvSpPr>
          <p:cNvPr id="11" name="Rectangle 10"/>
          <p:cNvSpPr/>
          <p:nvPr/>
        </p:nvSpPr>
        <p:spPr>
          <a:xfrm>
            <a:off x="3697762" y="5514907"/>
            <a:ext cx="7868457" cy="379656"/>
          </a:xfrm>
          <a:prstGeom prst="rect">
            <a:avLst/>
          </a:prstGeom>
          <a:solidFill>
            <a:srgbClr val="344C5E"/>
          </a:solidFill>
        </p:spPr>
        <p:txBody>
          <a:bodyPr wrap="square">
            <a:spAutoFit/>
          </a:bodyPr>
          <a:lstStyle/>
          <a:p>
            <a:pPr defTabSz="609585"/>
            <a:r>
              <a:rPr lang="en-US" sz="1867" dirty="0">
                <a:solidFill>
                  <a:prstClr val="white">
                    <a:lumMod val="85000"/>
                  </a:prstClr>
                </a:solidFill>
                <a:latin typeface="Consolas" panose="020B0609020204030204" pitchFamily="49" charset="0"/>
                <a:ea typeface="Calibri" panose="020F0502020204030204" pitchFamily="34" charset="0"/>
                <a:cs typeface="Times New Roman" panose="02020603050405020304" pitchFamily="18" charset="0"/>
              </a:rPr>
              <a:t>&gt;&gt;pip install --upgrade /</a:t>
            </a:r>
            <a:r>
              <a:rPr lang="en-US" sz="1867" dirty="0" err="1">
                <a:solidFill>
                  <a:prstClr val="white">
                    <a:lumMod val="85000"/>
                  </a:prstClr>
                </a:solidFill>
                <a:latin typeface="Consolas" panose="020B0609020204030204" pitchFamily="49" charset="0"/>
                <a:ea typeface="Calibri" panose="020F0502020204030204" pitchFamily="34" charset="0"/>
                <a:cs typeface="Times New Roman" panose="02020603050405020304" pitchFamily="18" charset="0"/>
              </a:rPr>
              <a:t>tmp</a:t>
            </a:r>
            <a:r>
              <a:rPr lang="en-US" sz="1867" dirty="0">
                <a:solidFill>
                  <a:prstClr val="white">
                    <a:lumMod val="85000"/>
                  </a:prstClr>
                </a:solidFill>
                <a:latin typeface="Consolas" panose="020B0609020204030204" pitchFamily="49" charset="0"/>
                <a:ea typeface="Calibri" panose="020F0502020204030204" pitchFamily="34" charset="0"/>
                <a:cs typeface="Times New Roman" panose="02020603050405020304" pitchFamily="18" charset="0"/>
              </a:rPr>
              <a:t>/</a:t>
            </a:r>
            <a:r>
              <a:rPr lang="en-US" sz="1867" dirty="0" err="1">
                <a:solidFill>
                  <a:prstClr val="white">
                    <a:lumMod val="85000"/>
                  </a:prstClr>
                </a:solidFill>
                <a:latin typeface="Consolas" panose="020B0609020204030204" pitchFamily="49" charset="0"/>
                <a:ea typeface="Calibri" panose="020F0502020204030204" pitchFamily="34" charset="0"/>
                <a:cs typeface="Times New Roman" panose="02020603050405020304" pitchFamily="18" charset="0"/>
              </a:rPr>
              <a:t>tensorflow_pkg</a:t>
            </a:r>
            <a:r>
              <a:rPr lang="en-US" sz="1867" dirty="0">
                <a:solidFill>
                  <a:prstClr val="white">
                    <a:lumMod val="85000"/>
                  </a:prstClr>
                </a:solidFill>
                <a:latin typeface="Consolas" panose="020B0609020204030204" pitchFamily="49" charset="0"/>
                <a:ea typeface="Calibri" panose="020F0502020204030204" pitchFamily="34" charset="0"/>
                <a:cs typeface="Times New Roman" panose="02020603050405020304" pitchFamily="18" charset="0"/>
              </a:rPr>
              <a:t>/&lt;wheel name&gt;</a:t>
            </a:r>
            <a:endParaRPr lang="en-US" sz="1867" dirty="0">
              <a:solidFill>
                <a:prstClr val="white">
                  <a:lumMod val="85000"/>
                </a:prstClr>
              </a:solidFill>
              <a:latin typeface="Consolas" panose="020B0609020204030204" pitchFamily="49" charset="0"/>
            </a:endParaRPr>
          </a:p>
        </p:txBody>
      </p:sp>
      <p:sp>
        <p:nvSpPr>
          <p:cNvPr id="2" name="TextBox 1">
            <a:extLst>
              <a:ext uri="{FF2B5EF4-FFF2-40B4-BE49-F238E27FC236}">
                <a16:creationId xmlns:a16="http://schemas.microsoft.com/office/drawing/2014/main" id="{CFFD6682-2C5C-564C-97B2-4DEBC8E9B194}"/>
              </a:ext>
            </a:extLst>
          </p:cNvPr>
          <p:cNvSpPr txBox="1"/>
          <p:nvPr/>
        </p:nvSpPr>
        <p:spPr>
          <a:xfrm>
            <a:off x="940904" y="6612835"/>
            <a:ext cx="0" cy="0"/>
          </a:xfrm>
          <a:prstGeom prst="rect">
            <a:avLst/>
          </a:prstGeom>
          <a:solidFill>
            <a:schemeClr val="bg2">
              <a:lumMod val="20000"/>
              <a:lumOff val="80000"/>
            </a:schemeClr>
          </a:solidFill>
        </p:spPr>
        <p:txBody>
          <a:bodyPr vert="horz" wrap="none" lIns="0" tIns="0" rIns="0" bIns="0" rtlCol="0">
            <a:noAutofit/>
          </a:bodyPr>
          <a:lstStyle/>
          <a:p>
            <a:endParaRPr lang="en-US" sz="1100" dirty="0">
              <a:solidFill>
                <a:srgbClr val="003C71"/>
              </a:solidFill>
            </a:endParaRPr>
          </a:p>
        </p:txBody>
      </p:sp>
      <p:sp>
        <p:nvSpPr>
          <p:cNvPr id="6" name="TextBox 5">
            <a:extLst>
              <a:ext uri="{FF2B5EF4-FFF2-40B4-BE49-F238E27FC236}">
                <a16:creationId xmlns:a16="http://schemas.microsoft.com/office/drawing/2014/main" id="{4B35510B-BDD4-584E-9E2B-3633B7839616}"/>
              </a:ext>
            </a:extLst>
          </p:cNvPr>
          <p:cNvSpPr txBox="1"/>
          <p:nvPr/>
        </p:nvSpPr>
        <p:spPr>
          <a:xfrm>
            <a:off x="344557" y="6334539"/>
            <a:ext cx="0" cy="0"/>
          </a:xfrm>
          <a:prstGeom prst="rect">
            <a:avLst/>
          </a:prstGeom>
          <a:solidFill>
            <a:schemeClr val="bg2">
              <a:lumMod val="20000"/>
              <a:lumOff val="80000"/>
            </a:schemeClr>
          </a:solidFill>
        </p:spPr>
        <p:txBody>
          <a:bodyPr vert="horz" wrap="none" lIns="0" tIns="0" rIns="0" bIns="0" rtlCol="0">
            <a:noAutofit/>
          </a:bodyPr>
          <a:lstStyle/>
          <a:p>
            <a:endParaRPr lang="en-US" sz="1100" dirty="0">
              <a:solidFill>
                <a:srgbClr val="003C71"/>
              </a:solidFill>
            </a:endParaRPr>
          </a:p>
        </p:txBody>
      </p:sp>
    </p:spTree>
    <p:extLst>
      <p:ext uri="{BB962C8B-B14F-4D97-AF65-F5344CB8AC3E}">
        <p14:creationId xmlns:p14="http://schemas.microsoft.com/office/powerpoint/2010/main" val="264217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68537" y="990918"/>
            <a:ext cx="5860684" cy="3237028"/>
          </a:xfrm>
          <a:prstGeom prst="rect">
            <a:avLst/>
          </a:prstGeom>
        </p:spPr>
      </p:pic>
      <p:sp>
        <p:nvSpPr>
          <p:cNvPr id="4" name="Titel 3"/>
          <p:cNvSpPr>
            <a:spLocks noGrp="1"/>
          </p:cNvSpPr>
          <p:nvPr>
            <p:ph type="title"/>
          </p:nvPr>
        </p:nvSpPr>
        <p:spPr/>
        <p:txBody>
          <a:bodyPr/>
          <a:lstStyle/>
          <a:p>
            <a:r>
              <a:rPr lang="en-US" sz="4800" dirty="0">
                <a:latin typeface="Intel Clear Pro" panose="020B0804020202060201" pitchFamily="34" charset="0"/>
                <a:ea typeface="Intel Clear Pro" panose="020B0804020202060201" pitchFamily="34" charset="0"/>
                <a:cs typeface="Intel Clear Pro" panose="020B0804020202060201" pitchFamily="34" charset="0"/>
              </a:rPr>
              <a:t>get a prepacked wheel </a:t>
            </a:r>
            <a:endParaRPr lang="de-DE" sz="4800" dirty="0">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14" name="Rectangle 13"/>
          <p:cNvSpPr/>
          <p:nvPr/>
        </p:nvSpPr>
        <p:spPr>
          <a:xfrm>
            <a:off x="458547" y="1229665"/>
            <a:ext cx="10922467" cy="461665"/>
          </a:xfrm>
          <a:prstGeom prst="rect">
            <a:avLst/>
          </a:prstGeom>
        </p:spPr>
        <p:txBody>
          <a:bodyPr wrap="square">
            <a:spAutoFit/>
          </a:bodyPr>
          <a:lstStyle/>
          <a:p>
            <a:pPr defTabSz="609585"/>
            <a:r>
              <a:rPr lang="en-US" sz="2400" dirty="0">
                <a:solidFill>
                  <a:srgbClr val="009CDA">
                    <a:lumMod val="50000"/>
                  </a:srgbClr>
                </a:solidFill>
                <a:latin typeface="Intel Clear"/>
              </a:rPr>
              <a:t>Use a pre-packed wheel </a:t>
            </a:r>
            <a:endParaRPr lang="de-DE" sz="2400" dirty="0">
              <a:solidFill>
                <a:srgbClr val="009CDA">
                  <a:lumMod val="50000"/>
                </a:srgbClr>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12" name="Rectangle 11"/>
          <p:cNvSpPr/>
          <p:nvPr/>
        </p:nvSpPr>
        <p:spPr>
          <a:xfrm>
            <a:off x="458548" y="2609432"/>
            <a:ext cx="5067685" cy="1077026"/>
          </a:xfrm>
          <a:prstGeom prst="rect">
            <a:avLst/>
          </a:prstGeom>
        </p:spPr>
        <p:txBody>
          <a:bodyPr wrap="square">
            <a:spAutoFit/>
          </a:bodyPr>
          <a:lstStyle/>
          <a:p>
            <a:pPr defTabSz="609585"/>
            <a:r>
              <a:rPr lang="en-US" sz="2133" dirty="0">
                <a:solidFill>
                  <a:srgbClr val="FFA400">
                    <a:lumMod val="50000"/>
                  </a:srgbClr>
                </a:solidFill>
                <a:latin typeface="Intel Clear"/>
                <a:hlinkClick r:id="rId4"/>
              </a:rPr>
              <a:t>https://software.intel.com/en-us/articles/intel-optimized-tensorflow-wheel-now-available</a:t>
            </a:r>
            <a:endParaRPr lang="en-US" sz="2133" dirty="0">
              <a:solidFill>
                <a:srgbClr val="FFA400">
                  <a:lumMod val="50000"/>
                </a:srgbClr>
              </a:solidFill>
              <a:latin typeface="Intel Clear"/>
            </a:endParaRPr>
          </a:p>
        </p:txBody>
      </p:sp>
      <p:sp>
        <p:nvSpPr>
          <p:cNvPr id="11" name="TextBox 10">
            <a:extLst>
              <a:ext uri="{FF2B5EF4-FFF2-40B4-BE49-F238E27FC236}">
                <a16:creationId xmlns:a16="http://schemas.microsoft.com/office/drawing/2014/main" id="{FE56AC51-F013-457A-85F7-A4AEED0BA670}"/>
              </a:ext>
            </a:extLst>
          </p:cNvPr>
          <p:cNvSpPr txBox="1"/>
          <p:nvPr/>
        </p:nvSpPr>
        <p:spPr>
          <a:xfrm>
            <a:off x="375899" y="5090251"/>
            <a:ext cx="11400453" cy="577172"/>
          </a:xfrm>
          <a:prstGeom prst="rect">
            <a:avLst/>
          </a:prstGeom>
          <a:solidFill>
            <a:srgbClr val="344C5E"/>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vert="horz" wrap="square" lIns="0" tIns="0" rIns="0" bIns="0" rtlCol="0" anchor="t" anchorCtr="0">
            <a:noAutofit/>
          </a:bodyPr>
          <a:lstStyle/>
          <a:p>
            <a:pPr fontAlgn="t"/>
            <a:r>
              <a:rPr lang="en-GB" sz="2000" b="0" i="0" dirty="0">
                <a:solidFill>
                  <a:schemeClr val="bg1">
                    <a:lumMod val="85000"/>
                  </a:schemeClr>
                </a:solidFill>
                <a:effectLst/>
                <a:latin typeface="Consolas" panose="020B0609020204030204" pitchFamily="49" charset="0"/>
              </a:rPr>
              <a:t> $ </a:t>
            </a:r>
            <a:r>
              <a:rPr lang="en-GB" sz="2000" b="0" i="0" dirty="0" err="1">
                <a:solidFill>
                  <a:schemeClr val="bg1">
                    <a:lumMod val="85000"/>
                  </a:schemeClr>
                </a:solidFill>
                <a:effectLst/>
                <a:latin typeface="Consolas" panose="020B0609020204030204" pitchFamily="49" charset="0"/>
              </a:rPr>
              <a:t>conda</a:t>
            </a:r>
            <a:r>
              <a:rPr lang="en-GB" sz="2000" b="0" i="0" dirty="0">
                <a:solidFill>
                  <a:schemeClr val="bg1">
                    <a:lumMod val="85000"/>
                  </a:schemeClr>
                </a:solidFill>
                <a:effectLst/>
                <a:latin typeface="Consolas" panose="020B0609020204030204" pitchFamily="49" charset="0"/>
              </a:rPr>
              <a:t> install </a:t>
            </a:r>
            <a:r>
              <a:rPr lang="en-GB" sz="2000" b="0" i="0" dirty="0" err="1">
                <a:solidFill>
                  <a:schemeClr val="bg1">
                    <a:lumMod val="85000"/>
                  </a:schemeClr>
                </a:solidFill>
                <a:effectLst/>
                <a:latin typeface="Consolas" panose="020B0609020204030204" pitchFamily="49" charset="0"/>
              </a:rPr>
              <a:t>tensorflow-mkl</a:t>
            </a:r>
            <a:endParaRPr lang="en-GB" sz="2000" b="0" i="0" dirty="0">
              <a:solidFill>
                <a:schemeClr val="bg1">
                  <a:lumMod val="85000"/>
                </a:schemeClr>
              </a:solidFill>
              <a:effectLst/>
              <a:latin typeface="Consolas" panose="020B0609020204030204" pitchFamily="49" charset="0"/>
            </a:endParaRPr>
          </a:p>
        </p:txBody>
      </p:sp>
      <p:sp>
        <p:nvSpPr>
          <p:cNvPr id="6" name="Rectangle 1">
            <a:extLst>
              <a:ext uri="{FF2B5EF4-FFF2-40B4-BE49-F238E27FC236}">
                <a16:creationId xmlns:a16="http://schemas.microsoft.com/office/drawing/2014/main" id="{D1B786E4-966B-49A6-8117-90D720D68A15}"/>
              </a:ext>
            </a:extLst>
          </p:cNvPr>
          <p:cNvSpPr>
            <a:spLocks noChangeArrowheads="1"/>
          </p:cNvSpPr>
          <p:nvPr/>
        </p:nvSpPr>
        <p:spPr bwMode="auto">
          <a:xfrm>
            <a:off x="0" y="90100"/>
            <a:ext cx="65" cy="27699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336D2436-0EB3-4446-BED7-23C97B50DAAF}"/>
              </a:ext>
            </a:extLst>
          </p:cNvPr>
          <p:cNvSpPr txBox="1"/>
          <p:nvPr/>
        </p:nvSpPr>
        <p:spPr>
          <a:xfrm>
            <a:off x="375899" y="5563337"/>
            <a:ext cx="11400453" cy="498098"/>
          </a:xfrm>
          <a:prstGeom prst="rect">
            <a:avLst/>
          </a:prstGeom>
          <a:solidFill>
            <a:srgbClr val="344C5E"/>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vert="horz" wrap="square" lIns="0" tIns="0" rIns="0" bIns="0" rtlCol="0" anchor="t" anchorCtr="0">
            <a:noAutofit/>
          </a:bodyPr>
          <a:lstStyle/>
          <a:p>
            <a:pPr fontAlgn="t"/>
            <a:r>
              <a:rPr lang="en-GB" sz="2000" b="0" i="0" dirty="0">
                <a:solidFill>
                  <a:schemeClr val="bg1">
                    <a:lumMod val="85000"/>
                  </a:schemeClr>
                </a:solidFill>
                <a:effectLst/>
                <a:latin typeface="Consolas" panose="020B0609020204030204" pitchFamily="49" charset="0"/>
              </a:rPr>
              <a:t> $ pip install intel-</a:t>
            </a:r>
            <a:r>
              <a:rPr lang="en-GB" sz="2000" b="0" i="0" dirty="0" err="1">
                <a:solidFill>
                  <a:schemeClr val="bg1">
                    <a:lumMod val="85000"/>
                  </a:schemeClr>
                </a:solidFill>
                <a:effectLst/>
                <a:latin typeface="Consolas" panose="020B0609020204030204" pitchFamily="49" charset="0"/>
              </a:rPr>
              <a:t>tensorflow</a:t>
            </a:r>
            <a:endParaRPr lang="en-GB" sz="2000" b="0" i="0" dirty="0">
              <a:solidFill>
                <a:schemeClr val="bg1">
                  <a:lumMod val="85000"/>
                </a:schemeClr>
              </a:solidFill>
              <a:effectLst/>
              <a:latin typeface="Consolas" panose="020B0609020204030204" pitchFamily="49" charset="0"/>
            </a:endParaRPr>
          </a:p>
        </p:txBody>
      </p:sp>
    </p:spTree>
    <p:extLst>
      <p:ext uri="{BB962C8B-B14F-4D97-AF65-F5344CB8AC3E}">
        <p14:creationId xmlns:p14="http://schemas.microsoft.com/office/powerpoint/2010/main" val="421227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685800" y="181016"/>
            <a:ext cx="9262871" cy="6045159"/>
          </a:xfrm>
          <a:prstGeom prst="rect">
            <a:avLst/>
          </a:prstGeom>
        </p:spPr>
      </p:pic>
    </p:spTree>
    <p:extLst>
      <p:ext uri="{BB962C8B-B14F-4D97-AF65-F5344CB8AC3E}">
        <p14:creationId xmlns:p14="http://schemas.microsoft.com/office/powerpoint/2010/main" val="342792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4449"/>
            <a:ext cx="10972800" cy="988747"/>
          </a:xfrm>
        </p:spPr>
        <p:txBody>
          <a:bodyPr/>
          <a:lstStyle/>
          <a:p>
            <a:r>
              <a:rPr lang="en-US" dirty="0"/>
              <a:t>Relative Performance and Memory Usage</a:t>
            </a:r>
          </a:p>
        </p:txBody>
      </p:sp>
      <p:grpSp>
        <p:nvGrpSpPr>
          <p:cNvPr id="6" name="Group 5">
            <a:extLst>
              <a:ext uri="{FF2B5EF4-FFF2-40B4-BE49-F238E27FC236}">
                <a16:creationId xmlns:a16="http://schemas.microsoft.com/office/drawing/2014/main" id="{13E6B69E-A9DE-4764-A438-4FDF75C2057B}"/>
              </a:ext>
            </a:extLst>
          </p:cNvPr>
          <p:cNvGrpSpPr/>
          <p:nvPr/>
        </p:nvGrpSpPr>
        <p:grpSpPr>
          <a:xfrm>
            <a:off x="453030" y="1112148"/>
            <a:ext cx="11285943" cy="2195032"/>
            <a:chOff x="118707" y="1671504"/>
            <a:chExt cx="11954590" cy="2743202"/>
          </a:xfrm>
        </p:grpSpPr>
        <p:graphicFrame>
          <p:nvGraphicFramePr>
            <p:cNvPr id="8" name="Chart 7">
              <a:extLst>
                <a:ext uri="{FF2B5EF4-FFF2-40B4-BE49-F238E27FC236}">
                  <a16:creationId xmlns:a16="http://schemas.microsoft.com/office/drawing/2014/main" id="{5716A145-8D72-4B23-A99D-4F083220DC10}"/>
                </a:ext>
              </a:extLst>
            </p:cNvPr>
            <p:cNvGraphicFramePr>
              <a:graphicFrameLocks/>
            </p:cNvGraphicFramePr>
            <p:nvPr/>
          </p:nvGraphicFramePr>
          <p:xfrm>
            <a:off x="118707" y="1671504"/>
            <a:ext cx="405062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EC05287D-47F3-456E-954A-BB7032F03DE9}"/>
                </a:ext>
              </a:extLst>
            </p:cNvPr>
            <p:cNvGraphicFramePr>
              <a:graphicFrameLocks/>
            </p:cNvGraphicFramePr>
            <p:nvPr/>
          </p:nvGraphicFramePr>
          <p:xfrm>
            <a:off x="4261606" y="1671506"/>
            <a:ext cx="382538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729673EA-9E2F-4B12-BFD8-02BC2BF19180}"/>
                </a:ext>
              </a:extLst>
            </p:cNvPr>
            <p:cNvGraphicFramePr>
              <a:graphicFrameLocks/>
            </p:cNvGraphicFramePr>
            <p:nvPr/>
          </p:nvGraphicFramePr>
          <p:xfrm>
            <a:off x="8170882" y="1671506"/>
            <a:ext cx="3902415" cy="27432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1" name="Chart 10">
            <a:extLst>
              <a:ext uri="{FF2B5EF4-FFF2-40B4-BE49-F238E27FC236}">
                <a16:creationId xmlns:a16="http://schemas.microsoft.com/office/drawing/2014/main" id="{661FB658-32D4-4475-A1EC-14F86E4213C9}"/>
              </a:ext>
            </a:extLst>
          </p:cNvPr>
          <p:cNvGraphicFramePr>
            <a:graphicFrameLocks/>
          </p:cNvGraphicFramePr>
          <p:nvPr/>
        </p:nvGraphicFramePr>
        <p:xfrm>
          <a:off x="453029" y="3403600"/>
          <a:ext cx="9047744" cy="2955925"/>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86BF1C49-54C5-4DBE-AFAF-A73B9334A9F1}"/>
              </a:ext>
            </a:extLst>
          </p:cNvPr>
          <p:cNvSpPr txBox="1"/>
          <p:nvPr/>
        </p:nvSpPr>
        <p:spPr>
          <a:xfrm>
            <a:off x="9621520" y="3429000"/>
            <a:ext cx="2117451" cy="1128835"/>
          </a:xfrm>
          <a:prstGeom prst="rect">
            <a:avLst/>
          </a:prstGeom>
          <a:noFill/>
        </p:spPr>
        <p:txBody>
          <a:bodyPr vert="horz" wrap="square" lIns="0" tIns="0" rIns="0" bIns="0"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3C71"/>
                </a:solidFill>
                <a:effectLst/>
                <a:uLnTx/>
                <a:uFillTx/>
                <a:latin typeface="Intel Clear"/>
                <a:ea typeface="+mn-ea"/>
                <a:cs typeface="+mn-cs"/>
              </a:rPr>
              <a:t>HPE BL460c Gen8</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3C71"/>
                </a:solidFill>
                <a:effectLst/>
                <a:uLnTx/>
                <a:uFillTx/>
                <a:latin typeface="Intel Clear"/>
                <a:ea typeface="+mn-ea"/>
                <a:cs typeface="+mn-cs"/>
              </a:rPr>
              <a:t>1S x E5-2670</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3C71"/>
                </a:solidFill>
                <a:effectLst/>
                <a:uLnTx/>
                <a:uFillTx/>
                <a:latin typeface="Intel Clear"/>
                <a:ea typeface="+mn-ea"/>
                <a:cs typeface="+mn-cs"/>
              </a:rPr>
              <a:t>128 MB RAM</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3C71"/>
                </a:solidFill>
                <a:effectLst/>
                <a:uLnTx/>
                <a:uFillTx/>
                <a:latin typeface="Intel Clear"/>
                <a:ea typeface="+mn-ea"/>
                <a:cs typeface="+mn-cs"/>
              </a:rPr>
              <a:t>Data sets and kernel sources on NFS</a:t>
            </a:r>
          </a:p>
        </p:txBody>
      </p:sp>
    </p:spTree>
    <p:custDataLst>
      <p:tags r:id="rId1"/>
    </p:custDataLst>
    <p:extLst>
      <p:ext uri="{BB962C8B-B14F-4D97-AF65-F5344CB8AC3E}">
        <p14:creationId xmlns:p14="http://schemas.microsoft.com/office/powerpoint/2010/main" val="2658674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F084B0-5EDA-473A-BBA7-563AA6B8B8D4}"/>
              </a:ext>
            </a:extLst>
          </p:cNvPr>
          <p:cNvSpPr txBox="1"/>
          <p:nvPr/>
        </p:nvSpPr>
        <p:spPr>
          <a:xfrm>
            <a:off x="311084" y="292231"/>
            <a:ext cx="10963373" cy="2554663"/>
          </a:xfrm>
          <a:prstGeom prst="rect">
            <a:avLst/>
          </a:prstGeom>
          <a:solidFill>
            <a:schemeClr val="bg2">
              <a:lumMod val="20000"/>
              <a:lumOff val="80000"/>
            </a:schemeClr>
          </a:solidFill>
        </p:spPr>
        <p:txBody>
          <a:bodyPr vert="horz" wrap="square" lIns="0" tIns="0" rIns="0" bIns="0" rtlCol="0">
            <a:noAutofit/>
          </a:bodyPr>
          <a:lstStyle/>
          <a:p>
            <a:r>
              <a:rPr lang="en-GB" sz="2800" b="1" dirty="0">
                <a:solidFill>
                  <a:srgbClr val="FF0000"/>
                </a:solidFill>
              </a:rPr>
              <a:t>QUESTIONS (sli.do):</a:t>
            </a:r>
          </a:p>
          <a:p>
            <a:pPr marL="857250" indent="-857250">
              <a:buFontTx/>
              <a:buChar char="-"/>
            </a:pPr>
            <a:r>
              <a:rPr lang="en-GB" sz="2800" b="1" dirty="0">
                <a:solidFill>
                  <a:srgbClr val="FF0000"/>
                </a:solidFill>
              </a:rPr>
              <a:t>Do you need GPU for DL?</a:t>
            </a:r>
          </a:p>
          <a:p>
            <a:r>
              <a:rPr lang="en-GB" sz="2800" b="1" dirty="0"/>
              <a:t>[yes, not necessarily]</a:t>
            </a:r>
          </a:p>
          <a:p>
            <a:pPr marL="857250" indent="-857250">
              <a:buFontTx/>
              <a:buChar char="-"/>
            </a:pPr>
            <a:r>
              <a:rPr lang="en-GB" sz="2800" b="1" dirty="0">
                <a:solidFill>
                  <a:srgbClr val="FF0000"/>
                </a:solidFill>
              </a:rPr>
              <a:t>What Data A. and std. ML have in common? </a:t>
            </a:r>
          </a:p>
          <a:p>
            <a:r>
              <a:rPr lang="en-GB" sz="2800" b="1" dirty="0"/>
              <a:t>[ they both requires GPUs, nothing, they are not necessarily cumbersome </a:t>
            </a:r>
            <a:r>
              <a:rPr lang="en-GB" sz="2800" b="1" dirty="0" err="1"/>
              <a:t>wload</a:t>
            </a:r>
            <a:r>
              <a:rPr lang="en-GB" sz="2800" b="1" dirty="0"/>
              <a:t> ]</a:t>
            </a:r>
            <a:r>
              <a:rPr lang="en-GB" sz="2800" b="1" dirty="0">
                <a:solidFill>
                  <a:srgbClr val="FF0000"/>
                </a:solidFill>
              </a:rPr>
              <a:t>  </a:t>
            </a:r>
          </a:p>
          <a:p>
            <a:pPr marL="857250" indent="-857250">
              <a:buFontTx/>
              <a:buChar char="-"/>
            </a:pPr>
            <a:r>
              <a:rPr lang="en-GB" sz="2800" b="1" dirty="0">
                <a:solidFill>
                  <a:srgbClr val="FF0000"/>
                </a:solidFill>
              </a:rPr>
              <a:t>What Intel product would you use for deploying Vision sol.?</a:t>
            </a:r>
          </a:p>
          <a:p>
            <a:r>
              <a:rPr lang="en-GB" sz="2800" b="1" dirty="0"/>
              <a:t>[</a:t>
            </a:r>
            <a:r>
              <a:rPr lang="en-GB" sz="2800" b="1" dirty="0" err="1"/>
              <a:t>Openvino</a:t>
            </a:r>
            <a:r>
              <a:rPr lang="en-GB" sz="2800" b="1" dirty="0"/>
              <a:t>, IDP, Intel </a:t>
            </a:r>
            <a:r>
              <a:rPr lang="en-GB" sz="2800" b="1" dirty="0" err="1"/>
              <a:t>tensorflow</a:t>
            </a:r>
            <a:r>
              <a:rPr lang="en-GB" sz="2800" b="1" dirty="0"/>
              <a:t>]</a:t>
            </a:r>
            <a:endParaRPr lang="en-GB" sz="2800" b="1" dirty="0">
              <a:solidFill>
                <a:srgbClr val="FF0000"/>
              </a:solidFill>
            </a:endParaRPr>
          </a:p>
          <a:p>
            <a:pPr marL="857250" indent="-857250">
              <a:buFontTx/>
              <a:buChar char="-"/>
            </a:pPr>
            <a:r>
              <a:rPr lang="en-GB" sz="2800" b="1" dirty="0">
                <a:solidFill>
                  <a:srgbClr val="FF0000"/>
                </a:solidFill>
              </a:rPr>
              <a:t>What Intel product would you use for Data analytics.?</a:t>
            </a:r>
          </a:p>
          <a:p>
            <a:r>
              <a:rPr lang="en-GB" sz="2800" b="1" dirty="0"/>
              <a:t>[</a:t>
            </a:r>
            <a:r>
              <a:rPr lang="en-GB" sz="2800" b="1" dirty="0" err="1"/>
              <a:t>Openvino</a:t>
            </a:r>
            <a:r>
              <a:rPr lang="en-GB" sz="2800" b="1" dirty="0"/>
              <a:t>, IDP, Intel </a:t>
            </a:r>
            <a:r>
              <a:rPr lang="en-GB" sz="2800" b="1" dirty="0" err="1"/>
              <a:t>tensorflow</a:t>
            </a:r>
            <a:r>
              <a:rPr lang="en-GB" sz="2800" b="1" dirty="0"/>
              <a:t>]</a:t>
            </a:r>
            <a:endParaRPr lang="en-GB" sz="3600" b="1" dirty="0">
              <a:solidFill>
                <a:srgbClr val="FF0000"/>
              </a:solidFill>
            </a:endParaRPr>
          </a:p>
          <a:p>
            <a:pPr marL="857250" indent="-857250">
              <a:buFontTx/>
              <a:buChar char="-"/>
            </a:pPr>
            <a:r>
              <a:rPr lang="en-GB" sz="2800" b="1" dirty="0">
                <a:solidFill>
                  <a:srgbClr val="FF0000"/>
                </a:solidFill>
              </a:rPr>
              <a:t>What Intel product would you use to train/deploy a NN on a </a:t>
            </a:r>
            <a:r>
              <a:rPr lang="en-GB" sz="2800" b="1">
                <a:solidFill>
                  <a:srgbClr val="FF0000"/>
                </a:solidFill>
              </a:rPr>
              <a:t>big cluster?</a:t>
            </a:r>
            <a:endParaRPr lang="en-GB" sz="2800" b="1" dirty="0">
              <a:solidFill>
                <a:srgbClr val="FF0000"/>
              </a:solidFill>
            </a:endParaRPr>
          </a:p>
          <a:p>
            <a:r>
              <a:rPr lang="en-GB" sz="2800" b="1" dirty="0"/>
              <a:t>[</a:t>
            </a:r>
            <a:r>
              <a:rPr lang="en-GB" sz="2800" b="1" dirty="0" err="1"/>
              <a:t>Openvino</a:t>
            </a:r>
            <a:r>
              <a:rPr lang="en-GB" sz="2800" b="1" dirty="0"/>
              <a:t>, IDP, Intel </a:t>
            </a:r>
            <a:r>
              <a:rPr lang="en-GB" sz="2800" b="1" dirty="0" err="1"/>
              <a:t>tensorflow</a:t>
            </a:r>
            <a:r>
              <a:rPr lang="en-GB" sz="2800" b="1" dirty="0"/>
              <a:t>]</a:t>
            </a:r>
          </a:p>
          <a:p>
            <a:endParaRPr lang="en-GB" sz="3600" b="1" dirty="0">
              <a:solidFill>
                <a:srgbClr val="FF0000"/>
              </a:solidFill>
            </a:endParaRPr>
          </a:p>
        </p:txBody>
      </p:sp>
    </p:spTree>
    <p:extLst>
      <p:ext uri="{BB962C8B-B14F-4D97-AF65-F5344CB8AC3E}">
        <p14:creationId xmlns:p14="http://schemas.microsoft.com/office/powerpoint/2010/main" val="143438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FFISYNC_SLIDE_GUID" val="40ae2131-711b-49e0-8ca5-b1fd6f415795"/>
</p:tagLst>
</file>

<file path=ppt/theme/theme1.xml><?xml version="1.0" encoding="utf-8"?>
<a:theme xmlns:a="http://schemas.openxmlformats.org/drawingml/2006/main" name="Office-Design">
  <a:themeElements>
    <a:clrScheme name="LRZ Farben 2018">
      <a:dk1>
        <a:srgbClr val="000000"/>
      </a:dk1>
      <a:lt1>
        <a:srgbClr val="FFFFFF"/>
      </a:lt1>
      <a:dk2>
        <a:srgbClr val="6991B9"/>
      </a:dk2>
      <a:lt2>
        <a:srgbClr val="C5C5C5"/>
      </a:lt2>
      <a:accent1>
        <a:srgbClr val="6CADDF"/>
      </a:accent1>
      <a:accent2>
        <a:srgbClr val="2467AB"/>
      </a:accent2>
      <a:accent3>
        <a:srgbClr val="003474"/>
      </a:accent3>
      <a:accent4>
        <a:srgbClr val="969696"/>
      </a:accent4>
      <a:accent5>
        <a:srgbClr val="575756"/>
      </a:accent5>
      <a:accent6>
        <a:srgbClr val="FF9A00"/>
      </a:accent6>
      <a:hlink>
        <a:srgbClr val="D36464"/>
      </a:hlink>
      <a:folHlink>
        <a:srgbClr val="D37B76"/>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prstGeom prst="rect">
          <a:avLst/>
        </a:prstGeom>
        <a:solidFill>
          <a:schemeClr val="tx2"/>
        </a:solidFill>
        <a:ln>
          <a:noFill/>
        </a:ln>
      </a:spPr>
      <a:bodyPr/>
      <a:lstStyle/>
      <a:style>
        <a:lnRef idx="2">
          <a:schemeClr val="accent1">
            <a:shade val="50000"/>
          </a:schemeClr>
        </a:lnRef>
        <a:fillRef idx="1">
          <a:schemeClr val="accent1"/>
        </a:fillRef>
        <a:effectRef idx="0">
          <a:schemeClr val="accent1"/>
        </a:effectRef>
        <a:fontRef idx="minor">
          <a:schemeClr val="lt1"/>
        </a:fontRef>
      </a:style>
    </a:spDef>
    <a:lnDef>
      <a:spPr bwMode="auto">
        <a:prstGeom prst="rect">
          <a:avLst/>
        </a:prstGeom>
        <a:ln w="38100" cap="sq">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auto">
        <a:prstGeom prst="rect">
          <a:avLst/>
        </a:prstGeom>
        <a:noFill/>
      </a:spPr>
      <a:bodyPr/>
      <a:lstStyle/>
    </a:tx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2926</Words>
  <Application>Microsoft Office PowerPoint</Application>
  <PresentationFormat>Widescreen</PresentationFormat>
  <Paragraphs>397</Paragraphs>
  <Slides>32</Slides>
  <Notes>23</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32</vt:i4>
      </vt:variant>
    </vt:vector>
  </HeadingPairs>
  <TitlesOfParts>
    <vt:vector size="50" baseType="lpstr">
      <vt:lpstr>MS PGothic</vt:lpstr>
      <vt:lpstr>MS PGothic</vt:lpstr>
      <vt:lpstr>Arial</vt:lpstr>
      <vt:lpstr>Arial (Überschriften)</vt:lpstr>
      <vt:lpstr>Arial Black</vt:lpstr>
      <vt:lpstr>Arial Narrow</vt:lpstr>
      <vt:lpstr>Calibri</vt:lpstr>
      <vt:lpstr>Century Gothic</vt:lpstr>
      <vt:lpstr>Consolas</vt:lpstr>
      <vt:lpstr>Helvetica</vt:lpstr>
      <vt:lpstr>Intel Clear</vt:lpstr>
      <vt:lpstr>Intel Clear Light</vt:lpstr>
      <vt:lpstr>Intel Clear Pro</vt:lpstr>
      <vt:lpstr>Neo Sans Intel</vt:lpstr>
      <vt:lpstr>Times New Roman</vt:lpstr>
      <vt:lpstr>Wingdings</vt:lpstr>
      <vt:lpstr>Wingdings 3</vt:lpstr>
      <vt:lpstr>Office-Design</vt:lpstr>
      <vt:lpstr>PowerPoint Presentation</vt:lpstr>
      <vt:lpstr>Intel Optimized Tensorflow</vt:lpstr>
      <vt:lpstr>PowerPoint Presentation</vt:lpstr>
      <vt:lpstr>Deep learning Framework (optimizations by Intel)</vt:lpstr>
      <vt:lpstr>How TO Get it? </vt:lpstr>
      <vt:lpstr>get a prepacked wheel </vt:lpstr>
      <vt:lpstr>PowerPoint Presentation</vt:lpstr>
      <vt:lpstr>Relative Performance and Memory Usage</vt:lpstr>
      <vt:lpstr>PowerPoint Presentation</vt:lpstr>
      <vt:lpstr>Legal Disclaimer &amp; Optimization Notice</vt:lpstr>
      <vt:lpstr>PowerPoint Presentation</vt:lpstr>
      <vt:lpstr>CERN</vt:lpstr>
      <vt:lpstr>The Large Hadron Collider (LHC)</vt:lpstr>
      <vt:lpstr>The Higgs Boson</vt:lpstr>
      <vt:lpstr>PowerPoint Presentation</vt:lpstr>
      <vt:lpstr>Why? …Big Data</vt:lpstr>
      <vt:lpstr>From ridiculously difficult…</vt:lpstr>
      <vt:lpstr>HPC and AI convergence in HEP</vt:lpstr>
      <vt:lpstr>Monte Carlo Simulation</vt:lpstr>
      <vt:lpstr>3D convolutional GAN</vt:lpstr>
      <vt:lpstr>Physics results validation</vt:lpstr>
      <vt:lpstr>Multi-Node Scaling Performance</vt:lpstr>
      <vt:lpstr>PowerPoint Presentation</vt:lpstr>
      <vt:lpstr>PowerPoint Presentation</vt:lpstr>
      <vt:lpstr>HPAI = </vt:lpstr>
      <vt:lpstr>Requirements for AI on HPC</vt:lpstr>
      <vt:lpstr>Key Challenges</vt:lpstr>
      <vt:lpstr> Charliecloud containers in HPC</vt:lpstr>
      <vt:lpstr>Achieving High Performance AI on Secure HPC Systems</vt:lpstr>
      <vt:lpstr>Example Slurm script</vt:lpstr>
      <vt:lpstr>Distributed TensorFlow Results</vt:lpstr>
      <vt:lpstr>Future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Brayford, David</dc:creator>
  <cp:keywords>CTPClassification=CTP_NT</cp:keywords>
  <cp:lastModifiedBy>Riviera, Walter</cp:lastModifiedBy>
  <cp:revision>69</cp:revision>
  <dcterms:modified xsi:type="dcterms:W3CDTF">2019-06-16T10:44:29Z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c4451771-9668-4878-9745-8ed1d30bb023</vt:lpwstr>
  </property>
  <property fmtid="{D5CDD505-2E9C-101B-9397-08002B2CF9AE}" pid="3" name="CTP_TimeStamp">
    <vt:lpwstr>2019-06-16 10:40:44Z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